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9" r:id="rId10"/>
    <p:sldId id="268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90" r:id="rId27"/>
    <p:sldId id="291" r:id="rId28"/>
    <p:sldId id="28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0D2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ABF19-5063-4410-945A-D083F13314DD}" v="7658" dt="2022-06-19T08:29:50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4228" autoAdjust="0"/>
  </p:normalViewPr>
  <p:slideViewPr>
    <p:cSldViewPr snapToGrid="0">
      <p:cViewPr>
        <p:scale>
          <a:sx n="56" d="100"/>
          <a:sy n="56" d="100"/>
        </p:scale>
        <p:origin x="9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r Zvi" userId="70940362-0458-40a8-b9a1-f1d97a8e97e5" providerId="ADAL" clId="{FACABF19-5063-4410-945A-D083F13314DD}"/>
    <pc:docChg chg="undo custSel addSld delSld modSld">
      <pc:chgData name="Manor Zvi" userId="70940362-0458-40a8-b9a1-f1d97a8e97e5" providerId="ADAL" clId="{FACABF19-5063-4410-945A-D083F13314DD}" dt="2022-06-19T08:52:55.191" v="20704" actId="20577"/>
      <pc:docMkLst>
        <pc:docMk/>
      </pc:docMkLst>
      <pc:sldChg chg="modSp mod">
        <pc:chgData name="Manor Zvi" userId="70940362-0458-40a8-b9a1-f1d97a8e97e5" providerId="ADAL" clId="{FACABF19-5063-4410-945A-D083F13314DD}" dt="2022-06-16T14:44:21.134" v="104" actId="2711"/>
        <pc:sldMkLst>
          <pc:docMk/>
          <pc:sldMk cId="2380117183" sldId="256"/>
        </pc:sldMkLst>
        <pc:spChg chg="mod">
          <ac:chgData name="Manor Zvi" userId="70940362-0458-40a8-b9a1-f1d97a8e97e5" providerId="ADAL" clId="{FACABF19-5063-4410-945A-D083F13314DD}" dt="2022-06-16T14:44:09.264" v="101" actId="2711"/>
          <ac:spMkLst>
            <pc:docMk/>
            <pc:sldMk cId="2380117183" sldId="256"/>
            <ac:spMk id="2" creationId="{E942CDAE-E8B2-2B88-BFA0-7CDD0A69A20B}"/>
          </ac:spMkLst>
        </pc:spChg>
        <pc:spChg chg="mod">
          <ac:chgData name="Manor Zvi" userId="70940362-0458-40a8-b9a1-f1d97a8e97e5" providerId="ADAL" clId="{FACABF19-5063-4410-945A-D083F13314DD}" dt="2022-06-16T14:44:18.152" v="103" actId="2711"/>
          <ac:spMkLst>
            <pc:docMk/>
            <pc:sldMk cId="2380117183" sldId="256"/>
            <ac:spMk id="3" creationId="{D96DA81D-7821-40A5-E818-0B076587844D}"/>
          </ac:spMkLst>
        </pc:spChg>
        <pc:spChg chg="mod">
          <ac:chgData name="Manor Zvi" userId="70940362-0458-40a8-b9a1-f1d97a8e97e5" providerId="ADAL" clId="{FACABF19-5063-4410-945A-D083F13314DD}" dt="2022-06-16T14:44:14.574" v="102" actId="2711"/>
          <ac:spMkLst>
            <pc:docMk/>
            <pc:sldMk cId="2380117183" sldId="256"/>
            <ac:spMk id="15" creationId="{C136CC32-318E-2E7F-5A59-54F04D08BBA3}"/>
          </ac:spMkLst>
        </pc:spChg>
        <pc:spChg chg="mod">
          <ac:chgData name="Manor Zvi" userId="70940362-0458-40a8-b9a1-f1d97a8e97e5" providerId="ADAL" clId="{FACABF19-5063-4410-945A-D083F13314DD}" dt="2022-06-16T14:44:21.134" v="104" actId="2711"/>
          <ac:spMkLst>
            <pc:docMk/>
            <pc:sldMk cId="2380117183" sldId="256"/>
            <ac:spMk id="19" creationId="{137E39EC-707C-4745-5B98-4EFFCBF8D232}"/>
          </ac:spMkLst>
        </pc:spChg>
      </pc:sldChg>
      <pc:sldChg chg="addSp delSp modSp new mod setBg modNotesTx">
        <pc:chgData name="Manor Zvi" userId="70940362-0458-40a8-b9a1-f1d97a8e97e5" providerId="ADAL" clId="{FACABF19-5063-4410-945A-D083F13314DD}" dt="2022-06-17T09:58:25.604" v="8239" actId="20577"/>
        <pc:sldMkLst>
          <pc:docMk/>
          <pc:sldMk cId="23883406" sldId="257"/>
        </pc:sldMkLst>
        <pc:spChg chg="mod">
          <ac:chgData name="Manor Zvi" userId="70940362-0458-40a8-b9a1-f1d97a8e97e5" providerId="ADAL" clId="{FACABF19-5063-4410-945A-D083F13314DD}" dt="2022-06-17T09:58:25.604" v="8239" actId="20577"/>
          <ac:spMkLst>
            <pc:docMk/>
            <pc:sldMk cId="23883406" sldId="257"/>
            <ac:spMk id="2" creationId="{E8EBA040-CE62-29A0-7B45-0C1EC78F5D07}"/>
          </ac:spMkLst>
        </pc:spChg>
        <pc:spChg chg="mod ord">
          <ac:chgData name="Manor Zvi" userId="70940362-0458-40a8-b9a1-f1d97a8e97e5" providerId="ADAL" clId="{FACABF19-5063-4410-945A-D083F13314DD}" dt="2022-06-17T07:24:28.604" v="3912" actId="2711"/>
          <ac:spMkLst>
            <pc:docMk/>
            <pc:sldMk cId="23883406" sldId="257"/>
            <ac:spMk id="3" creationId="{DB806C6D-7E15-6F68-6786-A07E9E9F50AF}"/>
          </ac:spMkLst>
        </pc:spChg>
        <pc:spChg chg="add del">
          <ac:chgData name="Manor Zvi" userId="70940362-0458-40a8-b9a1-f1d97a8e97e5" providerId="ADAL" clId="{FACABF19-5063-4410-945A-D083F13314DD}" dt="2022-06-16T14:55:59.918" v="371"/>
          <ac:spMkLst>
            <pc:docMk/>
            <pc:sldMk cId="23883406" sldId="257"/>
            <ac:spMk id="4" creationId="{F990BBF1-3E1C-B5E2-EFE1-20EC6ECC6074}"/>
          </ac:spMkLst>
        </pc:spChg>
        <pc:spChg chg="add del">
          <ac:chgData name="Manor Zvi" userId="70940362-0458-40a8-b9a1-f1d97a8e97e5" providerId="ADAL" clId="{FACABF19-5063-4410-945A-D083F13314DD}" dt="2022-06-16T14:56:01.957" v="373"/>
          <ac:spMkLst>
            <pc:docMk/>
            <pc:sldMk cId="23883406" sldId="257"/>
            <ac:spMk id="5" creationId="{08C7F0A6-F194-ED53-1B2C-64413BF27118}"/>
          </ac:spMkLst>
        </pc:spChg>
        <pc:picChg chg="add mod">
          <ac:chgData name="Manor Zvi" userId="70940362-0458-40a8-b9a1-f1d97a8e97e5" providerId="ADAL" clId="{FACABF19-5063-4410-945A-D083F13314DD}" dt="2022-06-17T07:25:04.184" v="3919" actId="1076"/>
          <ac:picMkLst>
            <pc:docMk/>
            <pc:sldMk cId="23883406" sldId="257"/>
            <ac:picMk id="9" creationId="{F34BA696-91B1-45CE-713B-314A75A9F65C}"/>
          </ac:picMkLst>
        </pc:picChg>
        <pc:picChg chg="add del mod">
          <ac:chgData name="Manor Zvi" userId="70940362-0458-40a8-b9a1-f1d97a8e97e5" providerId="ADAL" clId="{FACABF19-5063-4410-945A-D083F13314DD}" dt="2022-06-16T14:41:26.701" v="89"/>
          <ac:picMkLst>
            <pc:docMk/>
            <pc:sldMk cId="23883406" sldId="257"/>
            <ac:picMk id="2050" creationId="{0B6CC818-2CFD-A747-E53A-6DB91D7E502B}"/>
          </ac:picMkLst>
        </pc:picChg>
        <pc:picChg chg="add mod">
          <ac:chgData name="Manor Zvi" userId="70940362-0458-40a8-b9a1-f1d97a8e97e5" providerId="ADAL" clId="{FACABF19-5063-4410-945A-D083F13314DD}" dt="2022-06-16T15:13:06.919" v="1017" actId="1440"/>
          <ac:picMkLst>
            <pc:docMk/>
            <pc:sldMk cId="23883406" sldId="257"/>
            <ac:picMk id="2052" creationId="{9F3D7157-FEAA-E9A5-AF62-EE51AA99DAFB}"/>
          </ac:picMkLst>
        </pc:picChg>
      </pc:sldChg>
      <pc:sldChg chg="modSp new del mod">
        <pc:chgData name="Manor Zvi" userId="70940362-0458-40a8-b9a1-f1d97a8e97e5" providerId="ADAL" clId="{FACABF19-5063-4410-945A-D083F13314DD}" dt="2022-06-17T06:00:14.470" v="2049" actId="47"/>
        <pc:sldMkLst>
          <pc:docMk/>
          <pc:sldMk cId="3800112663" sldId="258"/>
        </pc:sldMkLst>
        <pc:spChg chg="mod">
          <ac:chgData name="Manor Zvi" userId="70940362-0458-40a8-b9a1-f1d97a8e97e5" providerId="ADAL" clId="{FACABF19-5063-4410-945A-D083F13314DD}" dt="2022-06-17T06:00:11.778" v="2047"/>
          <ac:spMkLst>
            <pc:docMk/>
            <pc:sldMk cId="3800112663" sldId="258"/>
            <ac:spMk id="2" creationId="{91ADED23-1E08-5244-49D0-AECD2DCBB159}"/>
          </ac:spMkLst>
        </pc:spChg>
        <pc:spChg chg="mod">
          <ac:chgData name="Manor Zvi" userId="70940362-0458-40a8-b9a1-f1d97a8e97e5" providerId="ADAL" clId="{FACABF19-5063-4410-945A-D083F13314DD}" dt="2022-06-17T06:00:04.408" v="2044" actId="14100"/>
          <ac:spMkLst>
            <pc:docMk/>
            <pc:sldMk cId="3800112663" sldId="258"/>
            <ac:spMk id="3" creationId="{393CE865-5295-3370-3630-E0229DFF2675}"/>
          </ac:spMkLst>
        </pc:spChg>
      </pc:sldChg>
      <pc:sldChg chg="addSp delSp modSp add mod modAnim modNotesTx">
        <pc:chgData name="Manor Zvi" userId="70940362-0458-40a8-b9a1-f1d97a8e97e5" providerId="ADAL" clId="{FACABF19-5063-4410-945A-D083F13314DD}" dt="2022-06-17T12:34:51.286" v="9589"/>
        <pc:sldMkLst>
          <pc:docMk/>
          <pc:sldMk cId="3274248796" sldId="259"/>
        </pc:sldMkLst>
        <pc:spChg chg="mod">
          <ac:chgData name="Manor Zvi" userId="70940362-0458-40a8-b9a1-f1d97a8e97e5" providerId="ADAL" clId="{FACABF19-5063-4410-945A-D083F13314DD}" dt="2022-06-16T15:09:44.760" v="959" actId="20577"/>
          <ac:spMkLst>
            <pc:docMk/>
            <pc:sldMk cId="3274248796" sldId="259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12:31:45.655" v="9178" actId="27636"/>
          <ac:spMkLst>
            <pc:docMk/>
            <pc:sldMk cId="3274248796" sldId="259"/>
            <ac:spMk id="3" creationId="{DB806C6D-7E15-6F68-6786-A07E9E9F50AF}"/>
          </ac:spMkLst>
        </pc:spChg>
        <pc:spChg chg="add mod">
          <ac:chgData name="Manor Zvi" userId="70940362-0458-40a8-b9a1-f1d97a8e97e5" providerId="ADAL" clId="{FACABF19-5063-4410-945A-D083F13314DD}" dt="2022-06-17T12:30:54.816" v="9094" actId="21"/>
          <ac:spMkLst>
            <pc:docMk/>
            <pc:sldMk cId="3274248796" sldId="259"/>
            <ac:spMk id="9" creationId="{1A79B2B4-A2F2-83C9-7D45-F13AFDB06ECA}"/>
          </ac:spMkLst>
        </pc:spChg>
        <pc:spChg chg="add del mod">
          <ac:chgData name="Manor Zvi" userId="70940362-0458-40a8-b9a1-f1d97a8e97e5" providerId="ADAL" clId="{FACABF19-5063-4410-945A-D083F13314DD}" dt="2022-06-16T17:52:16.985" v="1587" actId="767"/>
          <ac:spMkLst>
            <pc:docMk/>
            <pc:sldMk cId="3274248796" sldId="259"/>
            <ac:spMk id="11" creationId="{B20D7050-A613-6D1B-C539-9EA4DBC95E01}"/>
          </ac:spMkLst>
        </pc:spChg>
        <pc:spChg chg="add mod">
          <ac:chgData name="Manor Zvi" userId="70940362-0458-40a8-b9a1-f1d97a8e97e5" providerId="ADAL" clId="{FACABF19-5063-4410-945A-D083F13314DD}" dt="2022-06-17T12:31:00.252" v="9099" actId="27636"/>
          <ac:spMkLst>
            <pc:docMk/>
            <pc:sldMk cId="3274248796" sldId="259"/>
            <ac:spMk id="12" creationId="{31F41912-9954-BB75-73B8-9561DFE241E7}"/>
          </ac:spMkLst>
        </pc:spChg>
        <pc:picChg chg="add mod modCrop">
          <ac:chgData name="Manor Zvi" userId="70940362-0458-40a8-b9a1-f1d97a8e97e5" providerId="ADAL" clId="{FACABF19-5063-4410-945A-D083F13314DD}" dt="2022-06-16T15:29:41.883" v="1334" actId="14100"/>
          <ac:picMkLst>
            <pc:docMk/>
            <pc:sldMk cId="3274248796" sldId="259"/>
            <ac:picMk id="5" creationId="{B0B0843E-D739-1AFF-1991-202BDE499006}"/>
          </ac:picMkLst>
        </pc:picChg>
        <pc:picChg chg="add mod modCrop">
          <ac:chgData name="Manor Zvi" userId="70940362-0458-40a8-b9a1-f1d97a8e97e5" providerId="ADAL" clId="{FACABF19-5063-4410-945A-D083F13314DD}" dt="2022-06-16T15:30:29.701" v="1340" actId="14100"/>
          <ac:picMkLst>
            <pc:docMk/>
            <pc:sldMk cId="3274248796" sldId="259"/>
            <ac:picMk id="7" creationId="{FF537743-9F59-9D1A-44D2-9DCB4CBD9EEB}"/>
          </ac:picMkLst>
        </pc:picChg>
        <pc:picChg chg="add mod modCrop">
          <ac:chgData name="Manor Zvi" userId="70940362-0458-40a8-b9a1-f1d97a8e97e5" providerId="ADAL" clId="{FACABF19-5063-4410-945A-D083F13314DD}" dt="2022-06-16T15:31:30.372" v="1358" actId="1076"/>
          <ac:picMkLst>
            <pc:docMk/>
            <pc:sldMk cId="3274248796" sldId="259"/>
            <ac:picMk id="10" creationId="{BFABE56C-9DE8-B19E-0014-D47A8FB78E9A}"/>
          </ac:picMkLst>
        </pc:picChg>
        <pc:picChg chg="del">
          <ac:chgData name="Manor Zvi" userId="70940362-0458-40a8-b9a1-f1d97a8e97e5" providerId="ADAL" clId="{FACABF19-5063-4410-945A-D083F13314DD}" dt="2022-06-16T15:10:45.702" v="963" actId="478"/>
          <ac:picMkLst>
            <pc:docMk/>
            <pc:sldMk cId="3274248796" sldId="259"/>
            <ac:picMk id="2052" creationId="{9F3D7157-FEAA-E9A5-AF62-EE51AA99DAFB}"/>
          </ac:picMkLst>
        </pc:picChg>
      </pc:sldChg>
      <pc:sldChg chg="addSp delSp modSp add mod delAnim modNotesTx">
        <pc:chgData name="Manor Zvi" userId="70940362-0458-40a8-b9a1-f1d97a8e97e5" providerId="ADAL" clId="{FACABF19-5063-4410-945A-D083F13314DD}" dt="2022-06-18T05:30:47.299" v="11748" actId="20577"/>
        <pc:sldMkLst>
          <pc:docMk/>
          <pc:sldMk cId="1694320466" sldId="260"/>
        </pc:sldMkLst>
        <pc:spChg chg="mod">
          <ac:chgData name="Manor Zvi" userId="70940362-0458-40a8-b9a1-f1d97a8e97e5" providerId="ADAL" clId="{FACABF19-5063-4410-945A-D083F13314DD}" dt="2022-06-17T06:00:12.234" v="2048" actId="21"/>
          <ac:spMkLst>
            <pc:docMk/>
            <pc:sldMk cId="1694320466" sldId="260"/>
            <ac:spMk id="2" creationId="{E8EBA040-CE62-29A0-7B45-0C1EC78F5D07}"/>
          </ac:spMkLst>
        </pc:spChg>
        <pc:spChg chg="del mod">
          <ac:chgData name="Manor Zvi" userId="70940362-0458-40a8-b9a1-f1d97a8e97e5" providerId="ADAL" clId="{FACABF19-5063-4410-945A-D083F13314DD}" dt="2022-06-17T06:00:26.740" v="2052" actId="478"/>
          <ac:spMkLst>
            <pc:docMk/>
            <pc:sldMk cId="1694320466" sldId="260"/>
            <ac:spMk id="3" creationId="{DB806C6D-7E15-6F68-6786-A07E9E9F50AF}"/>
          </ac:spMkLst>
        </pc:spChg>
        <pc:spChg chg="add del mod">
          <ac:chgData name="Manor Zvi" userId="70940362-0458-40a8-b9a1-f1d97a8e97e5" providerId="ADAL" clId="{FACABF19-5063-4410-945A-D083F13314DD}" dt="2022-06-17T06:02:29.831" v="2197" actId="478"/>
          <ac:spMkLst>
            <pc:docMk/>
            <pc:sldMk cId="1694320466" sldId="260"/>
            <ac:spMk id="6" creationId="{988C71D8-E574-2A74-22D9-210C0087BD15}"/>
          </ac:spMkLst>
        </pc:spChg>
        <pc:spChg chg="del">
          <ac:chgData name="Manor Zvi" userId="70940362-0458-40a8-b9a1-f1d97a8e97e5" providerId="ADAL" clId="{FACABF19-5063-4410-945A-D083F13314DD}" dt="2022-06-17T05:56:20.723" v="1972" actId="478"/>
          <ac:spMkLst>
            <pc:docMk/>
            <pc:sldMk cId="1694320466" sldId="260"/>
            <ac:spMk id="9" creationId="{1A79B2B4-A2F2-83C9-7D45-F13AFDB06ECA}"/>
          </ac:spMkLst>
        </pc:spChg>
        <pc:spChg chg="add del mod ord">
          <ac:chgData name="Manor Zvi" userId="70940362-0458-40a8-b9a1-f1d97a8e97e5" providerId="ADAL" clId="{FACABF19-5063-4410-945A-D083F13314DD}" dt="2022-06-17T13:00:34.025" v="9844" actId="115"/>
          <ac:spMkLst>
            <pc:docMk/>
            <pc:sldMk cId="1694320466" sldId="260"/>
            <ac:spMk id="11" creationId="{37E24636-A664-718A-F3A8-584910602E65}"/>
          </ac:spMkLst>
        </pc:spChg>
        <pc:spChg chg="del">
          <ac:chgData name="Manor Zvi" userId="70940362-0458-40a8-b9a1-f1d97a8e97e5" providerId="ADAL" clId="{FACABF19-5063-4410-945A-D083F13314DD}" dt="2022-06-17T05:56:19.299" v="1971" actId="478"/>
          <ac:spMkLst>
            <pc:docMk/>
            <pc:sldMk cId="1694320466" sldId="260"/>
            <ac:spMk id="12" creationId="{31F41912-9954-BB75-73B8-9561DFE241E7}"/>
          </ac:spMkLst>
        </pc:spChg>
        <pc:spChg chg="add mod">
          <ac:chgData name="Manor Zvi" userId="70940362-0458-40a8-b9a1-f1d97a8e97e5" providerId="ADAL" clId="{FACABF19-5063-4410-945A-D083F13314DD}" dt="2022-06-17T06:24:41.919" v="3013" actId="113"/>
          <ac:spMkLst>
            <pc:docMk/>
            <pc:sldMk cId="1694320466" sldId="260"/>
            <ac:spMk id="14" creationId="{27E2F23C-4976-E583-6A46-B8F8E6F5DA1A}"/>
          </ac:spMkLst>
        </pc:spChg>
        <pc:picChg chg="del">
          <ac:chgData name="Manor Zvi" userId="70940362-0458-40a8-b9a1-f1d97a8e97e5" providerId="ADAL" clId="{FACABF19-5063-4410-945A-D083F13314DD}" dt="2022-06-17T05:56:15.593" v="1968" actId="478"/>
          <ac:picMkLst>
            <pc:docMk/>
            <pc:sldMk cId="1694320466" sldId="260"/>
            <ac:picMk id="5" creationId="{B0B0843E-D739-1AFF-1991-202BDE499006}"/>
          </ac:picMkLst>
        </pc:picChg>
        <pc:picChg chg="del">
          <ac:chgData name="Manor Zvi" userId="70940362-0458-40a8-b9a1-f1d97a8e97e5" providerId="ADAL" clId="{FACABF19-5063-4410-945A-D083F13314DD}" dt="2022-06-17T05:56:16.088" v="1969" actId="478"/>
          <ac:picMkLst>
            <pc:docMk/>
            <pc:sldMk cId="1694320466" sldId="260"/>
            <ac:picMk id="7" creationId="{FF537743-9F59-9D1A-44D2-9DCB4CBD9EEB}"/>
          </ac:picMkLst>
        </pc:picChg>
        <pc:picChg chg="del">
          <ac:chgData name="Manor Zvi" userId="70940362-0458-40a8-b9a1-f1d97a8e97e5" providerId="ADAL" clId="{FACABF19-5063-4410-945A-D083F13314DD}" dt="2022-06-17T05:56:16.639" v="1970" actId="478"/>
          <ac:picMkLst>
            <pc:docMk/>
            <pc:sldMk cId="1694320466" sldId="260"/>
            <ac:picMk id="10" creationId="{BFABE56C-9DE8-B19E-0014-D47A8FB78E9A}"/>
          </ac:picMkLst>
        </pc:picChg>
        <pc:picChg chg="add mod modCrop">
          <ac:chgData name="Manor Zvi" userId="70940362-0458-40a8-b9a1-f1d97a8e97e5" providerId="ADAL" clId="{FACABF19-5063-4410-945A-D083F13314DD}" dt="2022-06-17T06:56:47.189" v="3728" actId="1440"/>
          <ac:picMkLst>
            <pc:docMk/>
            <pc:sldMk cId="1694320466" sldId="260"/>
            <ac:picMk id="13" creationId="{D83EEFD5-224D-79D0-6635-3116AF052BD7}"/>
          </ac:picMkLst>
        </pc:picChg>
        <pc:picChg chg="add del mod modCrop">
          <ac:chgData name="Manor Zvi" userId="70940362-0458-40a8-b9a1-f1d97a8e97e5" providerId="ADAL" clId="{FACABF19-5063-4410-945A-D083F13314DD}" dt="2022-06-17T06:26:26.741" v="3026" actId="478"/>
          <ac:picMkLst>
            <pc:docMk/>
            <pc:sldMk cId="1694320466" sldId="260"/>
            <ac:picMk id="16" creationId="{FC2A1E43-B563-9981-E70F-12D475A62B93}"/>
          </ac:picMkLst>
        </pc:picChg>
      </pc:sldChg>
      <pc:sldChg chg="addSp delSp modSp add mod">
        <pc:chgData name="Manor Zvi" userId="70940362-0458-40a8-b9a1-f1d97a8e97e5" providerId="ADAL" clId="{FACABF19-5063-4410-945A-D083F13314DD}" dt="2022-06-19T08:29:35.869" v="20676"/>
        <pc:sldMkLst>
          <pc:docMk/>
          <pc:sldMk cId="1759507203" sldId="261"/>
        </pc:sldMkLst>
        <pc:spChg chg="add del mod">
          <ac:chgData name="Manor Zvi" userId="70940362-0458-40a8-b9a1-f1d97a8e97e5" providerId="ADAL" clId="{FACABF19-5063-4410-945A-D083F13314DD}" dt="2022-06-19T08:29:35.197" v="20675" actId="478"/>
          <ac:spMkLst>
            <pc:docMk/>
            <pc:sldMk cId="1759507203" sldId="261"/>
            <ac:spMk id="4" creationId="{A0D8DE0B-8515-18F7-A857-6CB5BBDAF35C}"/>
          </ac:spMkLst>
        </pc:spChg>
        <pc:spChg chg="add mod">
          <ac:chgData name="Manor Zvi" userId="70940362-0458-40a8-b9a1-f1d97a8e97e5" providerId="ADAL" clId="{FACABF19-5063-4410-945A-D083F13314DD}" dt="2022-06-19T08:29:35.869" v="20676"/>
          <ac:spMkLst>
            <pc:docMk/>
            <pc:sldMk cId="1759507203" sldId="261"/>
            <ac:spMk id="8" creationId="{01C47140-83EB-99E0-0E11-0473FD7E4433}"/>
          </ac:spMkLst>
        </pc:spChg>
        <pc:spChg chg="del mod ord">
          <ac:chgData name="Manor Zvi" userId="70940362-0458-40a8-b9a1-f1d97a8e97e5" providerId="ADAL" clId="{FACABF19-5063-4410-945A-D083F13314DD}" dt="2022-06-19T08:29:30.991" v="20674" actId="478"/>
          <ac:spMkLst>
            <pc:docMk/>
            <pc:sldMk cId="1759507203" sldId="261"/>
            <ac:spMk id="11" creationId="{37E24636-A664-718A-F3A8-584910602E65}"/>
          </ac:spMkLst>
        </pc:spChg>
        <pc:spChg chg="mod">
          <ac:chgData name="Manor Zvi" userId="70940362-0458-40a8-b9a1-f1d97a8e97e5" providerId="ADAL" clId="{FACABF19-5063-4410-945A-D083F13314DD}" dt="2022-06-17T06:32:44.342" v="3133" actId="1076"/>
          <ac:spMkLst>
            <pc:docMk/>
            <pc:sldMk cId="1759507203" sldId="261"/>
            <ac:spMk id="14" creationId="{27E2F23C-4976-E583-6A46-B8F8E6F5DA1A}"/>
          </ac:spMkLst>
        </pc:spChg>
        <pc:picChg chg="del">
          <ac:chgData name="Manor Zvi" userId="70940362-0458-40a8-b9a1-f1d97a8e97e5" providerId="ADAL" clId="{FACABF19-5063-4410-945A-D083F13314DD}" dt="2022-06-17T06:26:17.796" v="3024" actId="478"/>
          <ac:picMkLst>
            <pc:docMk/>
            <pc:sldMk cId="1759507203" sldId="261"/>
            <ac:picMk id="13" creationId="{D83EEFD5-224D-79D0-6635-3116AF052BD7}"/>
          </ac:picMkLst>
        </pc:picChg>
        <pc:picChg chg="mod">
          <ac:chgData name="Manor Zvi" userId="70940362-0458-40a8-b9a1-f1d97a8e97e5" providerId="ADAL" clId="{FACABF19-5063-4410-945A-D083F13314DD}" dt="2022-06-17T06:56:43.658" v="3727" actId="1440"/>
          <ac:picMkLst>
            <pc:docMk/>
            <pc:sldMk cId="1759507203" sldId="261"/>
            <ac:picMk id="16" creationId="{FC2A1E43-B563-9981-E70F-12D475A62B93}"/>
          </ac:picMkLst>
        </pc:picChg>
      </pc:sldChg>
      <pc:sldChg chg="addSp delSp modSp add mod">
        <pc:chgData name="Manor Zvi" userId="70940362-0458-40a8-b9a1-f1d97a8e97e5" providerId="ADAL" clId="{FACABF19-5063-4410-945A-D083F13314DD}" dt="2022-06-19T08:29:42.933" v="20679"/>
        <pc:sldMkLst>
          <pc:docMk/>
          <pc:sldMk cId="1421830554" sldId="262"/>
        </pc:sldMkLst>
        <pc:spChg chg="add del mod">
          <ac:chgData name="Manor Zvi" userId="70940362-0458-40a8-b9a1-f1d97a8e97e5" providerId="ADAL" clId="{FACABF19-5063-4410-945A-D083F13314DD}" dt="2022-06-19T08:29:42.278" v="20678" actId="478"/>
          <ac:spMkLst>
            <pc:docMk/>
            <pc:sldMk cId="1421830554" sldId="262"/>
            <ac:spMk id="5" creationId="{66451B82-574B-A2B0-BB57-100DF752B33F}"/>
          </ac:spMkLst>
        </pc:spChg>
        <pc:spChg chg="add mod">
          <ac:chgData name="Manor Zvi" userId="70940362-0458-40a8-b9a1-f1d97a8e97e5" providerId="ADAL" clId="{FACABF19-5063-4410-945A-D083F13314DD}" dt="2022-06-19T08:29:42.933" v="20679"/>
          <ac:spMkLst>
            <pc:docMk/>
            <pc:sldMk cId="1421830554" sldId="262"/>
            <ac:spMk id="9" creationId="{89750D0C-5306-4E73-AF04-0B37D41AC9D9}"/>
          </ac:spMkLst>
        </pc:spChg>
        <pc:spChg chg="del mod ord">
          <ac:chgData name="Manor Zvi" userId="70940362-0458-40a8-b9a1-f1d97a8e97e5" providerId="ADAL" clId="{FACABF19-5063-4410-945A-D083F13314DD}" dt="2022-06-19T08:29:40.213" v="20677" actId="478"/>
          <ac:spMkLst>
            <pc:docMk/>
            <pc:sldMk cId="1421830554" sldId="262"/>
            <ac:spMk id="11" creationId="{37E24636-A664-718A-F3A8-584910602E65}"/>
          </ac:spMkLst>
        </pc:spChg>
        <pc:spChg chg="mod ord">
          <ac:chgData name="Manor Zvi" userId="70940362-0458-40a8-b9a1-f1d97a8e97e5" providerId="ADAL" clId="{FACABF19-5063-4410-945A-D083F13314DD}" dt="2022-06-17T06:32:27.705" v="3131" actId="1076"/>
          <ac:spMkLst>
            <pc:docMk/>
            <pc:sldMk cId="1421830554" sldId="262"/>
            <ac:spMk id="14" creationId="{27E2F23C-4976-E583-6A46-B8F8E6F5DA1A}"/>
          </ac:spMkLst>
        </pc:spChg>
        <pc:picChg chg="add mod modCrop">
          <ac:chgData name="Manor Zvi" userId="70940362-0458-40a8-b9a1-f1d97a8e97e5" providerId="ADAL" clId="{FACABF19-5063-4410-945A-D083F13314DD}" dt="2022-06-17T06:56:39.006" v="3726" actId="1440"/>
          <ac:picMkLst>
            <pc:docMk/>
            <pc:sldMk cId="1421830554" sldId="262"/>
            <ac:picMk id="4" creationId="{88DEEF15-BFB6-50D2-B772-226A9EBDB442}"/>
          </ac:picMkLst>
        </pc:picChg>
      </pc:sldChg>
      <pc:sldChg chg="addSp delSp modSp add del mod">
        <pc:chgData name="Manor Zvi" userId="70940362-0458-40a8-b9a1-f1d97a8e97e5" providerId="ADAL" clId="{FACABF19-5063-4410-945A-D083F13314DD}" dt="2022-06-17T06:29:34.982" v="3038" actId="47"/>
        <pc:sldMkLst>
          <pc:docMk/>
          <pc:sldMk cId="3138050607" sldId="262"/>
        </pc:sldMkLst>
        <pc:picChg chg="add mod modCrop">
          <ac:chgData name="Manor Zvi" userId="70940362-0458-40a8-b9a1-f1d97a8e97e5" providerId="ADAL" clId="{FACABF19-5063-4410-945A-D083F13314DD}" dt="2022-06-17T06:27:39.544" v="3037" actId="1076"/>
          <ac:picMkLst>
            <pc:docMk/>
            <pc:sldMk cId="3138050607" sldId="262"/>
            <ac:picMk id="4" creationId="{116AA2D9-BFBC-D5FF-682A-4D54CB1DF449}"/>
          </ac:picMkLst>
        </pc:picChg>
        <pc:picChg chg="del">
          <ac:chgData name="Manor Zvi" userId="70940362-0458-40a8-b9a1-f1d97a8e97e5" providerId="ADAL" clId="{FACABF19-5063-4410-945A-D083F13314DD}" dt="2022-06-17T06:27:28.904" v="3036" actId="478"/>
          <ac:picMkLst>
            <pc:docMk/>
            <pc:sldMk cId="3138050607" sldId="262"/>
            <ac:picMk id="16" creationId="{FC2A1E43-B563-9981-E70F-12D475A62B93}"/>
          </ac:picMkLst>
        </pc:picChg>
      </pc:sldChg>
      <pc:sldChg chg="addSp delSp modSp add mod">
        <pc:chgData name="Manor Zvi" userId="70940362-0458-40a8-b9a1-f1d97a8e97e5" providerId="ADAL" clId="{FACABF19-5063-4410-945A-D083F13314DD}" dt="2022-06-19T08:29:50.674" v="20682"/>
        <pc:sldMkLst>
          <pc:docMk/>
          <pc:sldMk cId="4030388906" sldId="263"/>
        </pc:sldMkLst>
        <pc:spChg chg="add del mod">
          <ac:chgData name="Manor Zvi" userId="70940362-0458-40a8-b9a1-f1d97a8e97e5" providerId="ADAL" clId="{FACABF19-5063-4410-945A-D083F13314DD}" dt="2022-06-19T08:29:49.985" v="20681" actId="478"/>
          <ac:spMkLst>
            <pc:docMk/>
            <pc:sldMk cId="4030388906" sldId="263"/>
            <ac:spMk id="4" creationId="{00857B64-E721-880E-4FBD-305099E82FA8}"/>
          </ac:spMkLst>
        </pc:spChg>
        <pc:spChg chg="add mod">
          <ac:chgData name="Manor Zvi" userId="70940362-0458-40a8-b9a1-f1d97a8e97e5" providerId="ADAL" clId="{FACABF19-5063-4410-945A-D083F13314DD}" dt="2022-06-17T06:38:37.823" v="3327" actId="20577"/>
          <ac:spMkLst>
            <pc:docMk/>
            <pc:sldMk cId="4030388906" sldId="263"/>
            <ac:spMk id="9" creationId="{D2A8F6B8-9BEA-E61C-EBF0-352C9029957F}"/>
          </ac:spMkLst>
        </pc:spChg>
        <pc:spChg chg="add mod">
          <ac:chgData name="Manor Zvi" userId="70940362-0458-40a8-b9a1-f1d97a8e97e5" providerId="ADAL" clId="{FACABF19-5063-4410-945A-D083F13314DD}" dt="2022-06-19T08:29:50.674" v="20682"/>
          <ac:spMkLst>
            <pc:docMk/>
            <pc:sldMk cId="4030388906" sldId="263"/>
            <ac:spMk id="10" creationId="{AE47D647-8B15-9370-A74F-F88A9A67BE1F}"/>
          </ac:spMkLst>
        </pc:spChg>
        <pc:spChg chg="del mod ord">
          <ac:chgData name="Manor Zvi" userId="70940362-0458-40a8-b9a1-f1d97a8e97e5" providerId="ADAL" clId="{FACABF19-5063-4410-945A-D083F13314DD}" dt="2022-06-19T08:29:48.560" v="20680" actId="478"/>
          <ac:spMkLst>
            <pc:docMk/>
            <pc:sldMk cId="4030388906" sldId="263"/>
            <ac:spMk id="11" creationId="{37E24636-A664-718A-F3A8-584910602E65}"/>
          </ac:spMkLst>
        </pc:spChg>
        <pc:spChg chg="add del">
          <ac:chgData name="Manor Zvi" userId="70940362-0458-40a8-b9a1-f1d97a8e97e5" providerId="ADAL" clId="{FACABF19-5063-4410-945A-D083F13314DD}" dt="2022-06-17T06:34:31.877" v="3151" actId="478"/>
          <ac:spMkLst>
            <pc:docMk/>
            <pc:sldMk cId="4030388906" sldId="263"/>
            <ac:spMk id="14" creationId="{27E2F23C-4976-E583-6A46-B8F8E6F5DA1A}"/>
          </ac:spMkLst>
        </pc:spChg>
        <pc:picChg chg="del">
          <ac:chgData name="Manor Zvi" userId="70940362-0458-40a8-b9a1-f1d97a8e97e5" providerId="ADAL" clId="{FACABF19-5063-4410-945A-D083F13314DD}" dt="2022-06-17T06:34:09.636" v="3142" actId="478"/>
          <ac:picMkLst>
            <pc:docMk/>
            <pc:sldMk cId="4030388906" sldId="263"/>
            <ac:picMk id="4" creationId="{88DEEF15-BFB6-50D2-B772-226A9EBDB442}"/>
          </ac:picMkLst>
        </pc:picChg>
        <pc:picChg chg="add mod modCrop">
          <ac:chgData name="Manor Zvi" userId="70940362-0458-40a8-b9a1-f1d97a8e97e5" providerId="ADAL" clId="{FACABF19-5063-4410-945A-D083F13314DD}" dt="2022-06-17T06:56:34.377" v="3725" actId="1440"/>
          <ac:picMkLst>
            <pc:docMk/>
            <pc:sldMk cId="4030388906" sldId="263"/>
            <ac:picMk id="5" creationId="{D803EA4C-4506-9BD6-1F6B-0D4AB4F81E9C}"/>
          </ac:picMkLst>
        </pc:picChg>
        <pc:picChg chg="add del">
          <ac:chgData name="Manor Zvi" userId="70940362-0458-40a8-b9a1-f1d97a8e97e5" providerId="ADAL" clId="{FACABF19-5063-4410-945A-D083F13314DD}" dt="2022-06-17T06:34:18.526" v="3148" actId="478"/>
          <ac:picMkLst>
            <pc:docMk/>
            <pc:sldMk cId="4030388906" sldId="263"/>
            <ac:picMk id="16" creationId="{FC2A1E43-B563-9981-E70F-12D475A62B93}"/>
          </ac:picMkLst>
        </pc:picChg>
      </pc:sldChg>
      <pc:sldChg chg="modSp add del mod">
        <pc:chgData name="Manor Zvi" userId="70940362-0458-40a8-b9a1-f1d97a8e97e5" providerId="ADAL" clId="{FACABF19-5063-4410-945A-D083F13314DD}" dt="2022-06-17T06:51:06.884" v="3666" actId="47"/>
        <pc:sldMkLst>
          <pc:docMk/>
          <pc:sldMk cId="984428970" sldId="264"/>
        </pc:sldMkLst>
        <pc:spChg chg="mod">
          <ac:chgData name="Manor Zvi" userId="70940362-0458-40a8-b9a1-f1d97a8e97e5" providerId="ADAL" clId="{FACABF19-5063-4410-945A-D083F13314DD}" dt="2022-06-17T06:50:25.081" v="3651" actId="21"/>
          <ac:spMkLst>
            <pc:docMk/>
            <pc:sldMk cId="984428970" sldId="264"/>
            <ac:spMk id="11" creationId="{37E24636-A664-718A-F3A8-584910602E65}"/>
          </ac:spMkLst>
        </pc:spChg>
      </pc:sldChg>
      <pc:sldChg chg="addSp delSp modSp add del mod">
        <pc:chgData name="Manor Zvi" userId="70940362-0458-40a8-b9a1-f1d97a8e97e5" providerId="ADAL" clId="{FACABF19-5063-4410-945A-D083F13314DD}" dt="2022-06-17T07:18:17.660" v="3751" actId="47"/>
        <pc:sldMkLst>
          <pc:docMk/>
          <pc:sldMk cId="563785016" sldId="265"/>
        </pc:sldMkLst>
        <pc:spChg chg="mod">
          <ac:chgData name="Manor Zvi" userId="70940362-0458-40a8-b9a1-f1d97a8e97e5" providerId="ADAL" clId="{FACABF19-5063-4410-945A-D083F13314DD}" dt="2022-06-17T07:16:49.882" v="3731" actId="21"/>
          <ac:spMkLst>
            <pc:docMk/>
            <pc:sldMk cId="563785016" sldId="265"/>
            <ac:spMk id="3" creationId="{DB806C6D-7E15-6F68-6786-A07E9E9F50AF}"/>
          </ac:spMkLst>
        </pc:spChg>
        <pc:picChg chg="add del mod">
          <ac:chgData name="Manor Zvi" userId="70940362-0458-40a8-b9a1-f1d97a8e97e5" providerId="ADAL" clId="{FACABF19-5063-4410-945A-D083F13314DD}" dt="2022-06-17T07:17:50.282" v="3747" actId="21"/>
          <ac:picMkLst>
            <pc:docMk/>
            <pc:sldMk cId="563785016" sldId="265"/>
            <ac:picMk id="3074" creationId="{0A45955B-7EFE-2E28-0073-487E8361E140}"/>
          </ac:picMkLst>
        </pc:picChg>
      </pc:sldChg>
      <pc:sldChg chg="addSp delSp modSp add del mod">
        <pc:chgData name="Manor Zvi" userId="70940362-0458-40a8-b9a1-f1d97a8e97e5" providerId="ADAL" clId="{FACABF19-5063-4410-945A-D083F13314DD}" dt="2022-06-17T07:24:48.152" v="3918" actId="47"/>
        <pc:sldMkLst>
          <pc:docMk/>
          <pc:sldMk cId="1495563892" sldId="266"/>
        </pc:sldMkLst>
        <pc:spChg chg="mod">
          <ac:chgData name="Manor Zvi" userId="70940362-0458-40a8-b9a1-f1d97a8e97e5" providerId="ADAL" clId="{FACABF19-5063-4410-945A-D083F13314DD}" dt="2022-06-17T07:24:13.728" v="3905" actId="21"/>
          <ac:spMkLst>
            <pc:docMk/>
            <pc:sldMk cId="1495563892" sldId="266"/>
            <ac:spMk id="3" creationId="{DB806C6D-7E15-6F68-6786-A07E9E9F50AF}"/>
          </ac:spMkLst>
        </pc:spChg>
        <pc:picChg chg="add del mod">
          <ac:chgData name="Manor Zvi" userId="70940362-0458-40a8-b9a1-f1d97a8e97e5" providerId="ADAL" clId="{FACABF19-5063-4410-945A-D083F13314DD}" dt="2022-06-17T07:24:30.800" v="3913" actId="21"/>
          <ac:picMkLst>
            <pc:docMk/>
            <pc:sldMk cId="1495563892" sldId="266"/>
            <ac:picMk id="7" creationId="{05532AE7-0BB9-2DCC-6BC9-E04971284BE4}"/>
          </ac:picMkLst>
        </pc:picChg>
      </pc:sldChg>
      <pc:sldChg chg="new del">
        <pc:chgData name="Manor Zvi" userId="70940362-0458-40a8-b9a1-f1d97a8e97e5" providerId="ADAL" clId="{FACABF19-5063-4410-945A-D083F13314DD}" dt="2022-06-17T07:16:21.005" v="3730" actId="680"/>
        <pc:sldMkLst>
          <pc:docMk/>
          <pc:sldMk cId="3819408960" sldId="266"/>
        </pc:sldMkLst>
      </pc:sldChg>
      <pc:sldChg chg="addSp delSp modSp add mod">
        <pc:chgData name="Manor Zvi" userId="70940362-0458-40a8-b9a1-f1d97a8e97e5" providerId="ADAL" clId="{FACABF19-5063-4410-945A-D083F13314DD}" dt="2022-06-17T07:40:04.033" v="4072" actId="20577"/>
        <pc:sldMkLst>
          <pc:docMk/>
          <pc:sldMk cId="766523777" sldId="267"/>
        </pc:sldMkLst>
        <pc:spChg chg="mod">
          <ac:chgData name="Manor Zvi" userId="70940362-0458-40a8-b9a1-f1d97a8e97e5" providerId="ADAL" clId="{FACABF19-5063-4410-945A-D083F13314DD}" dt="2022-06-17T07:19:00.886" v="3812" actId="20577"/>
          <ac:spMkLst>
            <pc:docMk/>
            <pc:sldMk cId="766523777" sldId="267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07:40:04.033" v="4072" actId="20577"/>
          <ac:spMkLst>
            <pc:docMk/>
            <pc:sldMk cId="766523777" sldId="267"/>
            <ac:spMk id="3" creationId="{DB806C6D-7E15-6F68-6786-A07E9E9F50AF}"/>
          </ac:spMkLst>
        </pc:spChg>
        <pc:spChg chg="add mod">
          <ac:chgData name="Manor Zvi" userId="70940362-0458-40a8-b9a1-f1d97a8e97e5" providerId="ADAL" clId="{FACABF19-5063-4410-945A-D083F13314DD}" dt="2022-06-17T07:19:57.950" v="3820" actId="14100"/>
          <ac:spMkLst>
            <pc:docMk/>
            <pc:sldMk cId="766523777" sldId="267"/>
            <ac:spMk id="4" creationId="{97E3109E-C350-7D3D-DB72-6510475B2BAC}"/>
          </ac:spMkLst>
        </pc:spChg>
        <pc:spChg chg="add del mod">
          <ac:chgData name="Manor Zvi" userId="70940362-0458-40a8-b9a1-f1d97a8e97e5" providerId="ADAL" clId="{FACABF19-5063-4410-945A-D083F13314DD}" dt="2022-06-17T07:20:04.792" v="3823" actId="478"/>
          <ac:spMkLst>
            <pc:docMk/>
            <pc:sldMk cId="766523777" sldId="267"/>
            <ac:spMk id="5" creationId="{3DC49F1C-2A08-CEC6-8096-5CF935EAF7A6}"/>
          </ac:spMkLst>
        </pc:spChg>
        <pc:spChg chg="add del mod">
          <ac:chgData name="Manor Zvi" userId="70940362-0458-40a8-b9a1-f1d97a8e97e5" providerId="ADAL" clId="{FACABF19-5063-4410-945A-D083F13314DD}" dt="2022-06-17T07:21:27.404" v="3826" actId="478"/>
          <ac:spMkLst>
            <pc:docMk/>
            <pc:sldMk cId="766523777" sldId="267"/>
            <ac:spMk id="7" creationId="{AA846F32-A2A5-C09F-4CA8-A4BB0FD67D8B}"/>
          </ac:spMkLst>
        </pc:spChg>
        <pc:picChg chg="add mod modCrop">
          <ac:chgData name="Manor Zvi" userId="70940362-0458-40a8-b9a1-f1d97a8e97e5" providerId="ADAL" clId="{FACABF19-5063-4410-945A-D083F13314DD}" dt="2022-06-17T07:33:56.234" v="4071" actId="1440"/>
          <ac:picMkLst>
            <pc:docMk/>
            <pc:sldMk cId="766523777" sldId="267"/>
            <ac:picMk id="9" creationId="{5FA9AA0E-092E-3FAE-6343-0310C8B31073}"/>
          </ac:picMkLst>
        </pc:picChg>
        <pc:picChg chg="add del mod">
          <ac:chgData name="Manor Zvi" userId="70940362-0458-40a8-b9a1-f1d97a8e97e5" providerId="ADAL" clId="{FACABF19-5063-4410-945A-D083F13314DD}" dt="2022-06-17T07:33:43.893" v="4069" actId="478"/>
          <ac:picMkLst>
            <pc:docMk/>
            <pc:sldMk cId="766523777" sldId="267"/>
            <ac:picMk id="2052" creationId="{9F3D7157-FEAA-E9A5-AF62-EE51AA99DAFB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7T14:07:46.168" v="10601" actId="1076"/>
        <pc:sldMkLst>
          <pc:docMk/>
          <pc:sldMk cId="2986738119" sldId="268"/>
        </pc:sldMkLst>
        <pc:spChg chg="mod">
          <ac:chgData name="Manor Zvi" userId="70940362-0458-40a8-b9a1-f1d97a8e97e5" providerId="ADAL" clId="{FACABF19-5063-4410-945A-D083F13314DD}" dt="2022-06-17T07:40:59.654" v="4079" actId="20577"/>
          <ac:spMkLst>
            <pc:docMk/>
            <pc:sldMk cId="2986738119" sldId="268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12:26:55.138" v="9092" actId="20577"/>
          <ac:spMkLst>
            <pc:docMk/>
            <pc:sldMk cId="2986738119" sldId="268"/>
            <ac:spMk id="3" creationId="{DB806C6D-7E15-6F68-6786-A07E9E9F50AF}"/>
          </ac:spMkLst>
        </pc:spChg>
        <pc:spChg chg="add del mod">
          <ac:chgData name="Manor Zvi" userId="70940362-0458-40a8-b9a1-f1d97a8e97e5" providerId="ADAL" clId="{FACABF19-5063-4410-945A-D083F13314DD}" dt="2022-06-17T08:06:26.297" v="4647" actId="478"/>
          <ac:spMkLst>
            <pc:docMk/>
            <pc:sldMk cId="2986738119" sldId="268"/>
            <ac:spMk id="5" creationId="{F75D462B-2A08-7F50-C6BB-060AD60C7ECB}"/>
          </ac:spMkLst>
        </pc:spChg>
        <pc:picChg chg="add del mod modCrop">
          <ac:chgData name="Manor Zvi" userId="70940362-0458-40a8-b9a1-f1d97a8e97e5" providerId="ADAL" clId="{FACABF19-5063-4410-945A-D083F13314DD}" dt="2022-06-17T07:42:50.253" v="4091" actId="21"/>
          <ac:picMkLst>
            <pc:docMk/>
            <pc:sldMk cId="2986738119" sldId="268"/>
            <ac:picMk id="7" creationId="{25D964C7-F545-BA33-5D2D-A89A21E40EEE}"/>
          </ac:picMkLst>
        </pc:picChg>
        <pc:picChg chg="add mod modCrop">
          <ac:chgData name="Manor Zvi" userId="70940362-0458-40a8-b9a1-f1d97a8e97e5" providerId="ADAL" clId="{FACABF19-5063-4410-945A-D083F13314DD}" dt="2022-06-17T08:28:00.209" v="5253" actId="1440"/>
          <ac:picMkLst>
            <pc:docMk/>
            <pc:sldMk cId="2986738119" sldId="268"/>
            <ac:picMk id="8" creationId="{5711DB19-E9E5-BD8A-5B4C-B5736396420E}"/>
          </ac:picMkLst>
        </pc:picChg>
        <pc:picChg chg="del">
          <ac:chgData name="Manor Zvi" userId="70940362-0458-40a8-b9a1-f1d97a8e97e5" providerId="ADAL" clId="{FACABF19-5063-4410-945A-D083F13314DD}" dt="2022-06-17T07:42:31.843" v="4088" actId="478"/>
          <ac:picMkLst>
            <pc:docMk/>
            <pc:sldMk cId="2986738119" sldId="268"/>
            <ac:picMk id="9" creationId="{5FA9AA0E-092E-3FAE-6343-0310C8B31073}"/>
          </ac:picMkLst>
        </pc:picChg>
        <pc:picChg chg="add del">
          <ac:chgData name="Manor Zvi" userId="70940362-0458-40a8-b9a1-f1d97a8e97e5" providerId="ADAL" clId="{FACABF19-5063-4410-945A-D083F13314DD}" dt="2022-06-17T08:08:13.762" v="4658" actId="22"/>
          <ac:picMkLst>
            <pc:docMk/>
            <pc:sldMk cId="2986738119" sldId="268"/>
            <ac:picMk id="10" creationId="{BF202FF7-4B80-1AB8-3098-7D39EAEB0BDD}"/>
          </ac:picMkLst>
        </pc:picChg>
        <pc:picChg chg="add del mod modCrop">
          <ac:chgData name="Manor Zvi" userId="70940362-0458-40a8-b9a1-f1d97a8e97e5" providerId="ADAL" clId="{FACABF19-5063-4410-945A-D083F13314DD}" dt="2022-06-17T14:07:07.974" v="10592" actId="478"/>
          <ac:picMkLst>
            <pc:docMk/>
            <pc:sldMk cId="2986738119" sldId="268"/>
            <ac:picMk id="12" creationId="{6A039800-EF66-6E94-E3E1-E931C5B316E2}"/>
          </ac:picMkLst>
        </pc:picChg>
        <pc:picChg chg="add mod modCrop">
          <ac:chgData name="Manor Zvi" userId="70940362-0458-40a8-b9a1-f1d97a8e97e5" providerId="ADAL" clId="{FACABF19-5063-4410-945A-D083F13314DD}" dt="2022-06-17T14:07:46.168" v="10601" actId="1076"/>
          <ac:picMkLst>
            <pc:docMk/>
            <pc:sldMk cId="2986738119" sldId="268"/>
            <ac:picMk id="14" creationId="{4ACF04D3-CE3C-52CD-E304-15367BB24F11}"/>
          </ac:picMkLst>
        </pc:picChg>
        <pc:picChg chg="add del mod">
          <ac:chgData name="Manor Zvi" userId="70940362-0458-40a8-b9a1-f1d97a8e97e5" providerId="ADAL" clId="{FACABF19-5063-4410-945A-D083F13314DD}" dt="2022-06-17T08:06:52.999" v="4648" actId="478"/>
          <ac:picMkLst>
            <pc:docMk/>
            <pc:sldMk cId="2986738119" sldId="268"/>
            <ac:picMk id="1026" creationId="{5D653382-670F-A134-480B-E9BD12F80B5F}"/>
          </ac:picMkLst>
        </pc:picChg>
      </pc:sldChg>
      <pc:sldChg chg="addSp delSp modSp add mod">
        <pc:chgData name="Manor Zvi" userId="70940362-0458-40a8-b9a1-f1d97a8e97e5" providerId="ADAL" clId="{FACABF19-5063-4410-945A-D083F13314DD}" dt="2022-06-17T08:28:11.176" v="5255" actId="1440"/>
        <pc:sldMkLst>
          <pc:docMk/>
          <pc:sldMk cId="857748534" sldId="269"/>
        </pc:sldMkLst>
        <pc:spChg chg="mod">
          <ac:chgData name="Manor Zvi" userId="70940362-0458-40a8-b9a1-f1d97a8e97e5" providerId="ADAL" clId="{FACABF19-5063-4410-945A-D083F13314DD}" dt="2022-06-17T07:46:23.791" v="4373" actId="2710"/>
          <ac:spMkLst>
            <pc:docMk/>
            <pc:sldMk cId="857748534" sldId="269"/>
            <ac:spMk id="3" creationId="{DB806C6D-7E15-6F68-6786-A07E9E9F50AF}"/>
          </ac:spMkLst>
        </pc:spChg>
        <pc:picChg chg="add mod">
          <ac:chgData name="Manor Zvi" userId="70940362-0458-40a8-b9a1-f1d97a8e97e5" providerId="ADAL" clId="{FACABF19-5063-4410-945A-D083F13314DD}" dt="2022-06-17T08:28:11.176" v="5255" actId="1440"/>
          <ac:picMkLst>
            <pc:docMk/>
            <pc:sldMk cId="857748534" sldId="269"/>
            <ac:picMk id="7" creationId="{C5461A6A-7F98-AAC0-C363-8BE0A0B901BB}"/>
          </ac:picMkLst>
        </pc:picChg>
        <pc:picChg chg="del">
          <ac:chgData name="Manor Zvi" userId="70940362-0458-40a8-b9a1-f1d97a8e97e5" providerId="ADAL" clId="{FACABF19-5063-4410-945A-D083F13314DD}" dt="2022-06-17T07:42:55.414" v="4094" actId="478"/>
          <ac:picMkLst>
            <pc:docMk/>
            <pc:sldMk cId="857748534" sldId="269"/>
            <ac:picMk id="9" creationId="{5FA9AA0E-092E-3FAE-6343-0310C8B31073}"/>
          </ac:picMkLst>
        </pc:picChg>
      </pc:sldChg>
      <pc:sldChg chg="modSp new del mod">
        <pc:chgData name="Manor Zvi" userId="70940362-0458-40a8-b9a1-f1d97a8e97e5" providerId="ADAL" clId="{FACABF19-5063-4410-945A-D083F13314DD}" dt="2022-06-17T08:26:44.699" v="5252" actId="47"/>
        <pc:sldMkLst>
          <pc:docMk/>
          <pc:sldMk cId="2178002825" sldId="270"/>
        </pc:sldMkLst>
        <pc:spChg chg="mod">
          <ac:chgData name="Manor Zvi" userId="70940362-0458-40a8-b9a1-f1d97a8e97e5" providerId="ADAL" clId="{FACABF19-5063-4410-945A-D083F13314DD}" dt="2022-06-17T08:26:42.707" v="5251" actId="20577"/>
          <ac:spMkLst>
            <pc:docMk/>
            <pc:sldMk cId="2178002825" sldId="270"/>
            <ac:spMk id="2" creationId="{8ABAF34E-58DE-24EB-7ADB-9536EBF1E20B}"/>
          </ac:spMkLst>
        </pc:spChg>
      </pc:sldChg>
      <pc:sldChg chg="addSp delSp modSp add mod modNotesTx">
        <pc:chgData name="Manor Zvi" userId="70940362-0458-40a8-b9a1-f1d97a8e97e5" providerId="ADAL" clId="{FACABF19-5063-4410-945A-D083F13314DD}" dt="2022-06-17T09:22:16.399" v="7168" actId="20577"/>
        <pc:sldMkLst>
          <pc:docMk/>
          <pc:sldMk cId="2266887533" sldId="270"/>
        </pc:sldMkLst>
        <pc:spChg chg="mod">
          <ac:chgData name="Manor Zvi" userId="70940362-0458-40a8-b9a1-f1d97a8e97e5" providerId="ADAL" clId="{FACABF19-5063-4410-945A-D083F13314DD}" dt="2022-06-17T08:32:33.445" v="5305" actId="20577"/>
          <ac:spMkLst>
            <pc:docMk/>
            <pc:sldMk cId="2266887533" sldId="270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08:35:56.132" v="5479" actId="1076"/>
          <ac:spMkLst>
            <pc:docMk/>
            <pc:sldMk cId="2266887533" sldId="270"/>
            <ac:spMk id="3" creationId="{DB806C6D-7E15-6F68-6786-A07E9E9F50AF}"/>
          </ac:spMkLst>
        </pc:spChg>
        <pc:spChg chg="del">
          <ac:chgData name="Manor Zvi" userId="70940362-0458-40a8-b9a1-f1d97a8e97e5" providerId="ADAL" clId="{FACABF19-5063-4410-945A-D083F13314DD}" dt="2022-06-17T08:49:56.255" v="6002" actId="478"/>
          <ac:spMkLst>
            <pc:docMk/>
            <pc:sldMk cId="2266887533" sldId="270"/>
            <ac:spMk id="4" creationId="{97E3109E-C350-7D3D-DB72-6510475B2BAC}"/>
          </ac:spMkLst>
        </pc:spChg>
        <pc:picChg chg="add mod modCrop">
          <ac:chgData name="Manor Zvi" userId="70940362-0458-40a8-b9a1-f1d97a8e97e5" providerId="ADAL" clId="{FACABF19-5063-4410-945A-D083F13314DD}" dt="2022-06-17T08:49:52.385" v="6001" actId="1076"/>
          <ac:picMkLst>
            <pc:docMk/>
            <pc:sldMk cId="2266887533" sldId="270"/>
            <ac:picMk id="7" creationId="{11A980BD-8EA0-43B2-766A-C6179B2CFE14}"/>
          </ac:picMkLst>
        </pc:picChg>
        <pc:picChg chg="del">
          <ac:chgData name="Manor Zvi" userId="70940362-0458-40a8-b9a1-f1d97a8e97e5" providerId="ADAL" clId="{FACABF19-5063-4410-945A-D083F13314DD}" dt="2022-06-17T08:28:59.972" v="5260" actId="478"/>
          <ac:picMkLst>
            <pc:docMk/>
            <pc:sldMk cId="2266887533" sldId="270"/>
            <ac:picMk id="8" creationId="{5711DB19-E9E5-BD8A-5B4C-B5736396420E}"/>
          </ac:picMkLst>
        </pc:picChg>
        <pc:picChg chg="del">
          <ac:chgData name="Manor Zvi" userId="70940362-0458-40a8-b9a1-f1d97a8e97e5" providerId="ADAL" clId="{FACABF19-5063-4410-945A-D083F13314DD}" dt="2022-06-17T08:29:01.140" v="5261" actId="478"/>
          <ac:picMkLst>
            <pc:docMk/>
            <pc:sldMk cId="2266887533" sldId="270"/>
            <ac:picMk id="12" creationId="{6A039800-EF66-6E94-E3E1-E931C5B316E2}"/>
          </ac:picMkLst>
        </pc:picChg>
      </pc:sldChg>
      <pc:sldChg chg="addSp modSp add del mod">
        <pc:chgData name="Manor Zvi" userId="70940362-0458-40a8-b9a1-f1d97a8e97e5" providerId="ADAL" clId="{FACABF19-5063-4410-945A-D083F13314DD}" dt="2022-06-17T08:50:41.079" v="6013" actId="47"/>
        <pc:sldMkLst>
          <pc:docMk/>
          <pc:sldMk cId="2676659807" sldId="271"/>
        </pc:sldMkLst>
        <pc:spChg chg="mod">
          <ac:chgData name="Manor Zvi" userId="70940362-0458-40a8-b9a1-f1d97a8e97e5" providerId="ADAL" clId="{FACABF19-5063-4410-945A-D083F13314DD}" dt="2022-06-17T08:40:52.330" v="5698" actId="14100"/>
          <ac:spMkLst>
            <pc:docMk/>
            <pc:sldMk cId="2676659807" sldId="271"/>
            <ac:spMk id="3" creationId="{DB806C6D-7E15-6F68-6786-A07E9E9F50AF}"/>
          </ac:spMkLst>
        </pc:spChg>
        <pc:picChg chg="add mod modCrop">
          <ac:chgData name="Manor Zvi" userId="70940362-0458-40a8-b9a1-f1d97a8e97e5" providerId="ADAL" clId="{FACABF19-5063-4410-945A-D083F13314DD}" dt="2022-06-17T08:39:47.764" v="5693" actId="1076"/>
          <ac:picMkLst>
            <pc:docMk/>
            <pc:sldMk cId="2676659807" sldId="271"/>
            <ac:picMk id="8" creationId="{5A1F5755-2672-B8B4-4064-A0AFB9F34855}"/>
          </ac:picMkLst>
        </pc:picChg>
      </pc:sldChg>
      <pc:sldChg chg="addSp modSp add del mod">
        <pc:chgData name="Manor Zvi" userId="70940362-0458-40a8-b9a1-f1d97a8e97e5" providerId="ADAL" clId="{FACABF19-5063-4410-945A-D083F13314DD}" dt="2022-06-17T08:51:22.877" v="6023" actId="47"/>
        <pc:sldMkLst>
          <pc:docMk/>
          <pc:sldMk cId="2814038047" sldId="272"/>
        </pc:sldMkLst>
        <pc:spChg chg="mod">
          <ac:chgData name="Manor Zvi" userId="70940362-0458-40a8-b9a1-f1d97a8e97e5" providerId="ADAL" clId="{FACABF19-5063-4410-945A-D083F13314DD}" dt="2022-06-17T08:45:51.780" v="5906" actId="20577"/>
          <ac:spMkLst>
            <pc:docMk/>
            <pc:sldMk cId="2814038047" sldId="272"/>
            <ac:spMk id="3" creationId="{DB806C6D-7E15-6F68-6786-A07E9E9F50AF}"/>
          </ac:spMkLst>
        </pc:spChg>
        <pc:picChg chg="add mod modCrop">
          <ac:chgData name="Manor Zvi" userId="70940362-0458-40a8-b9a1-f1d97a8e97e5" providerId="ADAL" clId="{FACABF19-5063-4410-945A-D083F13314DD}" dt="2022-06-17T08:43:07.746" v="5784" actId="732"/>
          <ac:picMkLst>
            <pc:docMk/>
            <pc:sldMk cId="2814038047" sldId="272"/>
            <ac:picMk id="9" creationId="{51615167-83B4-0831-4749-AB282A77AF4B}"/>
          </ac:picMkLst>
        </pc:picChg>
      </pc:sldChg>
      <pc:sldChg chg="addSp modSp add del mod">
        <pc:chgData name="Manor Zvi" userId="70940362-0458-40a8-b9a1-f1d97a8e97e5" providerId="ADAL" clId="{FACABF19-5063-4410-945A-D083F13314DD}" dt="2022-06-17T08:52:53.160" v="6040" actId="47"/>
        <pc:sldMkLst>
          <pc:docMk/>
          <pc:sldMk cId="2227261263" sldId="273"/>
        </pc:sldMkLst>
        <pc:spChg chg="mod">
          <ac:chgData name="Manor Zvi" userId="70940362-0458-40a8-b9a1-f1d97a8e97e5" providerId="ADAL" clId="{FACABF19-5063-4410-945A-D083F13314DD}" dt="2022-06-17T08:48:22.138" v="5990" actId="207"/>
          <ac:spMkLst>
            <pc:docMk/>
            <pc:sldMk cId="2227261263" sldId="273"/>
            <ac:spMk id="3" creationId="{DB806C6D-7E15-6F68-6786-A07E9E9F50AF}"/>
          </ac:spMkLst>
        </pc:spChg>
        <pc:picChg chg="add mod">
          <ac:chgData name="Manor Zvi" userId="70940362-0458-40a8-b9a1-f1d97a8e97e5" providerId="ADAL" clId="{FACABF19-5063-4410-945A-D083F13314DD}" dt="2022-06-17T08:46:45.678" v="5915" actId="1076"/>
          <ac:picMkLst>
            <pc:docMk/>
            <pc:sldMk cId="2227261263" sldId="273"/>
            <ac:picMk id="10" creationId="{ED36EEA7-E272-8616-0B93-814501F70517}"/>
          </ac:picMkLst>
        </pc:picChg>
      </pc:sldChg>
      <pc:sldChg chg="addSp delSp modSp add del mod">
        <pc:chgData name="Manor Zvi" userId="70940362-0458-40a8-b9a1-f1d97a8e97e5" providerId="ADAL" clId="{FACABF19-5063-4410-945A-D083F13314DD}" dt="2022-06-17T08:53:00.388" v="6041" actId="47"/>
        <pc:sldMkLst>
          <pc:docMk/>
          <pc:sldMk cId="2199936456" sldId="274"/>
        </pc:sldMkLst>
        <pc:picChg chg="add del mod">
          <ac:chgData name="Manor Zvi" userId="70940362-0458-40a8-b9a1-f1d97a8e97e5" providerId="ADAL" clId="{FACABF19-5063-4410-945A-D083F13314DD}" dt="2022-06-17T08:49:23.535" v="5996" actId="478"/>
          <ac:picMkLst>
            <pc:docMk/>
            <pc:sldMk cId="2199936456" sldId="274"/>
            <ac:picMk id="11" creationId="{029B36D2-6404-D74C-D5B1-102F926FA80C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7T09:22:13.751" v="7167" actId="20577"/>
        <pc:sldMkLst>
          <pc:docMk/>
          <pc:sldMk cId="3684326391" sldId="275"/>
        </pc:sldMkLst>
        <pc:spChg chg="del">
          <ac:chgData name="Manor Zvi" userId="70940362-0458-40a8-b9a1-f1d97a8e97e5" providerId="ADAL" clId="{FACABF19-5063-4410-945A-D083F13314DD}" dt="2022-06-17T08:50:35.315" v="6010" actId="478"/>
          <ac:spMkLst>
            <pc:docMk/>
            <pc:sldMk cId="3684326391" sldId="275"/>
            <ac:spMk id="3" creationId="{DB806C6D-7E15-6F68-6786-A07E9E9F50AF}"/>
          </ac:spMkLst>
        </pc:spChg>
        <pc:spChg chg="add del mod">
          <ac:chgData name="Manor Zvi" userId="70940362-0458-40a8-b9a1-f1d97a8e97e5" providerId="ADAL" clId="{FACABF19-5063-4410-945A-D083F13314DD}" dt="2022-06-17T08:50:38.567" v="6012" actId="478"/>
          <ac:spMkLst>
            <pc:docMk/>
            <pc:sldMk cId="3684326391" sldId="275"/>
            <ac:spMk id="5" creationId="{48C994D7-83DF-B1F3-8D0F-2DA44132E8BC}"/>
          </ac:spMkLst>
        </pc:spChg>
        <pc:spChg chg="add mod">
          <ac:chgData name="Manor Zvi" userId="70940362-0458-40a8-b9a1-f1d97a8e97e5" providerId="ADAL" clId="{FACABF19-5063-4410-945A-D083F13314DD}" dt="2022-06-17T08:50:35.700" v="6011"/>
          <ac:spMkLst>
            <pc:docMk/>
            <pc:sldMk cId="3684326391" sldId="275"/>
            <ac:spMk id="9" creationId="{F9DBB588-89B5-476E-D869-48A56C500C53}"/>
          </ac:spMkLst>
        </pc:spChg>
        <pc:picChg chg="add mod">
          <ac:chgData name="Manor Zvi" userId="70940362-0458-40a8-b9a1-f1d97a8e97e5" providerId="ADAL" clId="{FACABF19-5063-4410-945A-D083F13314DD}" dt="2022-06-17T08:50:22.966" v="6009" actId="1076"/>
          <ac:picMkLst>
            <pc:docMk/>
            <pc:sldMk cId="3684326391" sldId="275"/>
            <ac:picMk id="8" creationId="{52A5E7C1-E819-0151-F3B5-0AC5F4ACDD5C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7T09:22:10.339" v="7166" actId="20577"/>
        <pc:sldMkLst>
          <pc:docMk/>
          <pc:sldMk cId="1410712884" sldId="276"/>
        </pc:sldMkLst>
        <pc:spChg chg="del">
          <ac:chgData name="Manor Zvi" userId="70940362-0458-40a8-b9a1-f1d97a8e97e5" providerId="ADAL" clId="{FACABF19-5063-4410-945A-D083F13314DD}" dt="2022-06-17T08:51:19.427" v="6021" actId="478"/>
          <ac:spMkLst>
            <pc:docMk/>
            <pc:sldMk cId="1410712884" sldId="276"/>
            <ac:spMk id="9" creationId="{F9DBB588-89B5-476E-D869-48A56C500C53}"/>
          </ac:spMkLst>
        </pc:spChg>
        <pc:spChg chg="add mod">
          <ac:chgData name="Manor Zvi" userId="70940362-0458-40a8-b9a1-f1d97a8e97e5" providerId="ADAL" clId="{FACABF19-5063-4410-945A-D083F13314DD}" dt="2022-06-17T08:51:19.716" v="6022"/>
          <ac:spMkLst>
            <pc:docMk/>
            <pc:sldMk cId="1410712884" sldId="276"/>
            <ac:spMk id="11" creationId="{6256F5B9-2EF8-AE0E-D93A-EC7B1A4BA25D}"/>
          </ac:spMkLst>
        </pc:spChg>
        <pc:picChg chg="add mod">
          <ac:chgData name="Manor Zvi" userId="70940362-0458-40a8-b9a1-f1d97a8e97e5" providerId="ADAL" clId="{FACABF19-5063-4410-945A-D083F13314DD}" dt="2022-06-17T08:51:09.896" v="6020" actId="1076"/>
          <ac:picMkLst>
            <pc:docMk/>
            <pc:sldMk cId="1410712884" sldId="276"/>
            <ac:picMk id="10" creationId="{49B33F7D-FBCD-81B3-1F62-78A36CE4E882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7T09:22:07.917" v="7165" actId="20577"/>
        <pc:sldMkLst>
          <pc:docMk/>
          <pc:sldMk cId="1104356535" sldId="277"/>
        </pc:sldMkLst>
        <pc:spChg chg="add del mod">
          <ac:chgData name="Manor Zvi" userId="70940362-0458-40a8-b9a1-f1d97a8e97e5" providerId="ADAL" clId="{FACABF19-5063-4410-945A-D083F13314DD}" dt="2022-06-17T08:52:51.166" v="6039" actId="478"/>
          <ac:spMkLst>
            <pc:docMk/>
            <pc:sldMk cId="1104356535" sldId="277"/>
            <ac:spMk id="4" creationId="{9839F76F-2DAD-F5FF-FD56-809074C93762}"/>
          </ac:spMkLst>
        </pc:spChg>
        <pc:spChg chg="del">
          <ac:chgData name="Manor Zvi" userId="70940362-0458-40a8-b9a1-f1d97a8e97e5" providerId="ADAL" clId="{FACABF19-5063-4410-945A-D083F13314DD}" dt="2022-06-17T08:52:48.717" v="6037" actId="478"/>
          <ac:spMkLst>
            <pc:docMk/>
            <pc:sldMk cId="1104356535" sldId="277"/>
            <ac:spMk id="11" creationId="{6256F5B9-2EF8-AE0E-D93A-EC7B1A4BA25D}"/>
          </ac:spMkLst>
        </pc:spChg>
        <pc:spChg chg="add mod">
          <ac:chgData name="Manor Zvi" userId="70940362-0458-40a8-b9a1-f1d97a8e97e5" providerId="ADAL" clId="{FACABF19-5063-4410-945A-D083F13314DD}" dt="2022-06-17T08:52:48.916" v="6038"/>
          <ac:spMkLst>
            <pc:docMk/>
            <pc:sldMk cId="1104356535" sldId="277"/>
            <ac:spMk id="12" creationId="{7C073A96-F955-A676-BB8C-1579B296BA1C}"/>
          </ac:spMkLst>
        </pc:spChg>
        <pc:picChg chg="add mod">
          <ac:chgData name="Manor Zvi" userId="70940362-0458-40a8-b9a1-f1d97a8e97e5" providerId="ADAL" clId="{FACABF19-5063-4410-945A-D083F13314DD}" dt="2022-06-17T08:52:40.185" v="6036" actId="1076"/>
          <ac:picMkLst>
            <pc:docMk/>
            <pc:sldMk cId="1104356535" sldId="277"/>
            <ac:picMk id="9" creationId="{0CEF11E1-B61D-71F8-8786-D80601EE3130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9T08:52:55.191" v="20704" actId="20577"/>
        <pc:sldMkLst>
          <pc:docMk/>
          <pc:sldMk cId="1018409365" sldId="278"/>
        </pc:sldMkLst>
        <pc:spChg chg="mod">
          <ac:chgData name="Manor Zvi" userId="70940362-0458-40a8-b9a1-f1d97a8e97e5" providerId="ADAL" clId="{FACABF19-5063-4410-945A-D083F13314DD}" dt="2022-06-19T08:52:55.191" v="20704" actId="20577"/>
          <ac:spMkLst>
            <pc:docMk/>
            <pc:sldMk cId="1018409365" sldId="278"/>
            <ac:spMk id="12" creationId="{7C073A96-F955-A676-BB8C-1579B296BA1C}"/>
          </ac:spMkLst>
        </pc:spChg>
        <pc:picChg chg="add mod">
          <ac:chgData name="Manor Zvi" userId="70940362-0458-40a8-b9a1-f1d97a8e97e5" providerId="ADAL" clId="{FACABF19-5063-4410-945A-D083F13314DD}" dt="2022-06-17T08:53:53.440" v="6053" actId="1076"/>
          <ac:picMkLst>
            <pc:docMk/>
            <pc:sldMk cId="1018409365" sldId="278"/>
            <ac:picMk id="4" creationId="{AD42399F-9AEE-F8A3-C072-8C70EC805009}"/>
          </ac:picMkLst>
        </pc:picChg>
        <pc:picChg chg="del">
          <ac:chgData name="Manor Zvi" userId="70940362-0458-40a8-b9a1-f1d97a8e97e5" providerId="ADAL" clId="{FACABF19-5063-4410-945A-D083F13314DD}" dt="2022-06-17T08:53:47.571" v="6051" actId="478"/>
          <ac:picMkLst>
            <pc:docMk/>
            <pc:sldMk cId="1018409365" sldId="278"/>
            <ac:picMk id="7" creationId="{11A980BD-8EA0-43B2-766A-C6179B2CFE14}"/>
          </ac:picMkLst>
        </pc:picChg>
        <pc:picChg chg="del">
          <ac:chgData name="Manor Zvi" userId="70940362-0458-40a8-b9a1-f1d97a8e97e5" providerId="ADAL" clId="{FACABF19-5063-4410-945A-D083F13314DD}" dt="2022-06-17T08:53:47.035" v="6050" actId="478"/>
          <ac:picMkLst>
            <pc:docMk/>
            <pc:sldMk cId="1018409365" sldId="278"/>
            <ac:picMk id="8" creationId="{52A5E7C1-E819-0151-F3B5-0AC5F4ACDD5C}"/>
          </ac:picMkLst>
        </pc:picChg>
        <pc:picChg chg="del">
          <ac:chgData name="Manor Zvi" userId="70940362-0458-40a8-b9a1-f1d97a8e97e5" providerId="ADAL" clId="{FACABF19-5063-4410-945A-D083F13314DD}" dt="2022-06-17T08:53:48.469" v="6052" actId="478"/>
          <ac:picMkLst>
            <pc:docMk/>
            <pc:sldMk cId="1018409365" sldId="278"/>
            <ac:picMk id="9" creationId="{0CEF11E1-B61D-71F8-8786-D80601EE3130}"/>
          </ac:picMkLst>
        </pc:picChg>
        <pc:picChg chg="del">
          <ac:chgData name="Manor Zvi" userId="70940362-0458-40a8-b9a1-f1d97a8e97e5" providerId="ADAL" clId="{FACABF19-5063-4410-945A-D083F13314DD}" dt="2022-06-17T08:53:47.035" v="6050" actId="478"/>
          <ac:picMkLst>
            <pc:docMk/>
            <pc:sldMk cId="1018409365" sldId="278"/>
            <ac:picMk id="10" creationId="{49B33F7D-FBCD-81B3-1F62-78A36CE4E882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7T09:22:04.038" v="7163" actId="20577"/>
        <pc:sldMkLst>
          <pc:docMk/>
          <pc:sldMk cId="1823960388" sldId="279"/>
        </pc:sldMkLst>
        <pc:spChg chg="mod">
          <ac:chgData name="Manor Zvi" userId="70940362-0458-40a8-b9a1-f1d97a8e97e5" providerId="ADAL" clId="{FACABF19-5063-4410-945A-D083F13314DD}" dt="2022-06-17T09:11:42.168" v="6607" actId="255"/>
          <ac:spMkLst>
            <pc:docMk/>
            <pc:sldMk cId="1823960388" sldId="279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09:14:14.585" v="6818" actId="20577"/>
          <ac:spMkLst>
            <pc:docMk/>
            <pc:sldMk cId="1823960388" sldId="279"/>
            <ac:spMk id="3" creationId="{DB806C6D-7E15-6F68-6786-A07E9E9F50AF}"/>
          </ac:spMkLst>
        </pc:spChg>
        <pc:picChg chg="add mod modCrop">
          <ac:chgData name="Manor Zvi" userId="70940362-0458-40a8-b9a1-f1d97a8e97e5" providerId="ADAL" clId="{FACABF19-5063-4410-945A-D083F13314DD}" dt="2022-06-17T09:12:29.376" v="6617" actId="1076"/>
          <ac:picMkLst>
            <pc:docMk/>
            <pc:sldMk cId="1823960388" sldId="279"/>
            <ac:picMk id="5" creationId="{25C0BC8A-E945-6479-A862-216499410587}"/>
          </ac:picMkLst>
        </pc:picChg>
        <pc:picChg chg="del">
          <ac:chgData name="Manor Zvi" userId="70940362-0458-40a8-b9a1-f1d97a8e97e5" providerId="ADAL" clId="{FACABF19-5063-4410-945A-D083F13314DD}" dt="2022-06-17T09:11:45.095" v="6608" actId="478"/>
          <ac:picMkLst>
            <pc:docMk/>
            <pc:sldMk cId="1823960388" sldId="279"/>
            <ac:picMk id="7" creationId="{11A980BD-8EA0-43B2-766A-C6179B2CFE14}"/>
          </ac:picMkLst>
        </pc:picChg>
      </pc:sldChg>
      <pc:sldChg chg="new del">
        <pc:chgData name="Manor Zvi" userId="70940362-0458-40a8-b9a1-f1d97a8e97e5" providerId="ADAL" clId="{FACABF19-5063-4410-945A-D083F13314DD}" dt="2022-06-17T09:10:51.203" v="6556" actId="680"/>
        <pc:sldMkLst>
          <pc:docMk/>
          <pc:sldMk cId="3724912859" sldId="279"/>
        </pc:sldMkLst>
      </pc:sldChg>
      <pc:sldChg chg="addSp delSp modSp add mod modNotesTx">
        <pc:chgData name="Manor Zvi" userId="70940362-0458-40a8-b9a1-f1d97a8e97e5" providerId="ADAL" clId="{FACABF19-5063-4410-945A-D083F13314DD}" dt="2022-06-17T09:41:07.056" v="7572" actId="20577"/>
        <pc:sldMkLst>
          <pc:docMk/>
          <pc:sldMk cId="1532753721" sldId="280"/>
        </pc:sldMkLst>
        <pc:spChg chg="mod">
          <ac:chgData name="Manor Zvi" userId="70940362-0458-40a8-b9a1-f1d97a8e97e5" providerId="ADAL" clId="{FACABF19-5063-4410-945A-D083F13314DD}" dt="2022-06-17T09:19:41.311" v="6966" actId="255"/>
          <ac:spMkLst>
            <pc:docMk/>
            <pc:sldMk cId="1532753721" sldId="280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09:41:04.246" v="7571" actId="20577"/>
          <ac:spMkLst>
            <pc:docMk/>
            <pc:sldMk cId="1532753721" sldId="280"/>
            <ac:spMk id="3" creationId="{DB806C6D-7E15-6F68-6786-A07E9E9F50AF}"/>
          </ac:spMkLst>
        </pc:spChg>
        <pc:picChg chg="del">
          <ac:chgData name="Manor Zvi" userId="70940362-0458-40a8-b9a1-f1d97a8e97e5" providerId="ADAL" clId="{FACABF19-5063-4410-945A-D083F13314DD}" dt="2022-06-17T09:16:19.840" v="6829" actId="478"/>
          <ac:picMkLst>
            <pc:docMk/>
            <pc:sldMk cId="1532753721" sldId="280"/>
            <ac:picMk id="5" creationId="{25C0BC8A-E945-6479-A862-216499410587}"/>
          </ac:picMkLst>
        </pc:picChg>
        <pc:picChg chg="add del mod modCrop">
          <ac:chgData name="Manor Zvi" userId="70940362-0458-40a8-b9a1-f1d97a8e97e5" providerId="ADAL" clId="{FACABF19-5063-4410-945A-D083F13314DD}" dt="2022-06-17T09:17:38.872" v="6859" actId="478"/>
          <ac:picMkLst>
            <pc:docMk/>
            <pc:sldMk cId="1532753721" sldId="280"/>
            <ac:picMk id="7" creationId="{491278CD-D497-BFF2-69FE-695FFAB9BC26}"/>
          </ac:picMkLst>
        </pc:picChg>
        <pc:picChg chg="add mod ord">
          <ac:chgData name="Manor Zvi" userId="70940362-0458-40a8-b9a1-f1d97a8e97e5" providerId="ADAL" clId="{FACABF19-5063-4410-945A-D083F13314DD}" dt="2022-06-17T09:16:45.361" v="6833" actId="167"/>
          <ac:picMkLst>
            <pc:docMk/>
            <pc:sldMk cId="1532753721" sldId="280"/>
            <ac:picMk id="8" creationId="{4DE758BF-D45E-684E-05AD-5A011AF93397}"/>
          </ac:picMkLst>
        </pc:picChg>
        <pc:cxnChg chg="add mod">
          <ac:chgData name="Manor Zvi" userId="70940362-0458-40a8-b9a1-f1d97a8e97e5" providerId="ADAL" clId="{FACABF19-5063-4410-945A-D083F13314DD}" dt="2022-06-17T09:18:36.690" v="6864" actId="208"/>
          <ac:cxnSpMkLst>
            <pc:docMk/>
            <pc:sldMk cId="1532753721" sldId="280"/>
            <ac:cxnSpMk id="10" creationId="{8179F348-98F6-9F12-ADF8-45B5CB7E547C}"/>
          </ac:cxnSpMkLst>
        </pc:cxnChg>
        <pc:cxnChg chg="add mod">
          <ac:chgData name="Manor Zvi" userId="70940362-0458-40a8-b9a1-f1d97a8e97e5" providerId="ADAL" clId="{FACABF19-5063-4410-945A-D083F13314DD}" dt="2022-06-17T09:18:47.299" v="6868" actId="14100"/>
          <ac:cxnSpMkLst>
            <pc:docMk/>
            <pc:sldMk cId="1532753721" sldId="280"/>
            <ac:cxnSpMk id="13" creationId="{CBCFFC20-0AF8-8BE3-3D6B-C965C37F6F2C}"/>
          </ac:cxnSpMkLst>
        </pc:cxnChg>
      </pc:sldChg>
      <pc:sldChg chg="add del">
        <pc:chgData name="Manor Zvi" userId="70940362-0458-40a8-b9a1-f1d97a8e97e5" providerId="ADAL" clId="{FACABF19-5063-4410-945A-D083F13314DD}" dt="2022-06-17T09:11:01.370" v="6559"/>
        <pc:sldMkLst>
          <pc:docMk/>
          <pc:sldMk cId="1906997479" sldId="280"/>
        </pc:sldMkLst>
      </pc:sldChg>
      <pc:sldChg chg="addSp delSp modSp add mod modNotesTx">
        <pc:chgData name="Manor Zvi" userId="70940362-0458-40a8-b9a1-f1d97a8e97e5" providerId="ADAL" clId="{FACABF19-5063-4410-945A-D083F13314DD}" dt="2022-06-18T07:17:09.759" v="14005" actId="20577"/>
        <pc:sldMkLst>
          <pc:docMk/>
          <pc:sldMk cId="2031759247" sldId="281"/>
        </pc:sldMkLst>
        <pc:spChg chg="mod">
          <ac:chgData name="Manor Zvi" userId="70940362-0458-40a8-b9a1-f1d97a8e97e5" providerId="ADAL" clId="{FACABF19-5063-4410-945A-D083F13314DD}" dt="2022-06-18T07:17:09.759" v="14005" actId="20577"/>
          <ac:spMkLst>
            <pc:docMk/>
            <pc:sldMk cId="2031759247" sldId="281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7T09:48:45.973" v="7993" actId="20577"/>
          <ac:spMkLst>
            <pc:docMk/>
            <pc:sldMk cId="2031759247" sldId="281"/>
            <ac:spMk id="3" creationId="{DB806C6D-7E15-6F68-6786-A07E9E9F50AF}"/>
          </ac:spMkLst>
        </pc:spChg>
        <pc:spChg chg="add del mod">
          <ac:chgData name="Manor Zvi" userId="70940362-0458-40a8-b9a1-f1d97a8e97e5" providerId="ADAL" clId="{FACABF19-5063-4410-945A-D083F13314DD}" dt="2022-06-17T09:42:02.866" v="7583" actId="478"/>
          <ac:spMkLst>
            <pc:docMk/>
            <pc:sldMk cId="2031759247" sldId="281"/>
            <ac:spMk id="4" creationId="{1E3081C1-3728-442E-53B1-2F9F055F7E9A}"/>
          </ac:spMkLst>
        </pc:spChg>
        <pc:spChg chg="add del">
          <ac:chgData name="Manor Zvi" userId="70940362-0458-40a8-b9a1-f1d97a8e97e5" providerId="ADAL" clId="{FACABF19-5063-4410-945A-D083F13314DD}" dt="2022-06-17T09:42:28.794" v="7585" actId="478"/>
          <ac:spMkLst>
            <pc:docMk/>
            <pc:sldMk cId="2031759247" sldId="281"/>
            <ac:spMk id="5" creationId="{E8AB25BE-5B06-0FFC-6206-D26998ED6FCC}"/>
          </ac:spMkLst>
        </pc:spChg>
        <pc:spChg chg="add mod">
          <ac:chgData name="Manor Zvi" userId="70940362-0458-40a8-b9a1-f1d97a8e97e5" providerId="ADAL" clId="{FACABF19-5063-4410-945A-D083F13314DD}" dt="2022-06-17T09:43:20.142" v="7591" actId="14100"/>
          <ac:spMkLst>
            <pc:docMk/>
            <pc:sldMk cId="2031759247" sldId="281"/>
            <ac:spMk id="7" creationId="{398011CC-BA21-3B03-EAED-3F846FEFECB2}"/>
          </ac:spMkLst>
        </pc:spChg>
        <pc:cxnChg chg="del">
          <ac:chgData name="Manor Zvi" userId="70940362-0458-40a8-b9a1-f1d97a8e97e5" providerId="ADAL" clId="{FACABF19-5063-4410-945A-D083F13314DD}" dt="2022-06-17T09:41:35.849" v="7575" actId="478"/>
          <ac:cxnSpMkLst>
            <pc:docMk/>
            <pc:sldMk cId="2031759247" sldId="281"/>
            <ac:cxnSpMk id="10" creationId="{8179F348-98F6-9F12-ADF8-45B5CB7E547C}"/>
          </ac:cxnSpMkLst>
        </pc:cxnChg>
        <pc:cxnChg chg="del">
          <ac:chgData name="Manor Zvi" userId="70940362-0458-40a8-b9a1-f1d97a8e97e5" providerId="ADAL" clId="{FACABF19-5063-4410-945A-D083F13314DD}" dt="2022-06-17T09:41:34.786" v="7574" actId="478"/>
          <ac:cxnSpMkLst>
            <pc:docMk/>
            <pc:sldMk cId="2031759247" sldId="281"/>
            <ac:cxnSpMk id="13" creationId="{CBCFFC20-0AF8-8BE3-3D6B-C965C37F6F2C}"/>
          </ac:cxnSpMkLst>
        </pc:cxnChg>
      </pc:sldChg>
      <pc:sldChg chg="addSp delSp modSp add mod modAnim modNotesTx">
        <pc:chgData name="Manor Zvi" userId="70940362-0458-40a8-b9a1-f1d97a8e97e5" providerId="ADAL" clId="{FACABF19-5063-4410-945A-D083F13314DD}" dt="2022-06-17T10:21:38.797" v="8580"/>
        <pc:sldMkLst>
          <pc:docMk/>
          <pc:sldMk cId="862030025" sldId="282"/>
        </pc:sldMkLst>
        <pc:spChg chg="mod">
          <ac:chgData name="Manor Zvi" userId="70940362-0458-40a8-b9a1-f1d97a8e97e5" providerId="ADAL" clId="{FACABF19-5063-4410-945A-D083F13314DD}" dt="2022-06-17T09:58:49.246" v="8257" actId="20577"/>
          <ac:spMkLst>
            <pc:docMk/>
            <pc:sldMk cId="862030025" sldId="282"/>
            <ac:spMk id="2" creationId="{E8EBA040-CE62-29A0-7B45-0C1EC78F5D07}"/>
          </ac:spMkLst>
        </pc:spChg>
        <pc:spChg chg="del">
          <ac:chgData name="Manor Zvi" userId="70940362-0458-40a8-b9a1-f1d97a8e97e5" providerId="ADAL" clId="{FACABF19-5063-4410-945A-D083F13314DD}" dt="2022-06-17T10:08:07.598" v="8258" actId="478"/>
          <ac:spMkLst>
            <pc:docMk/>
            <pc:sldMk cId="862030025" sldId="282"/>
            <ac:spMk id="3" creationId="{DB806C6D-7E15-6F68-6786-A07E9E9F50AF}"/>
          </ac:spMkLst>
        </pc:spChg>
        <pc:spChg chg="add del mod">
          <ac:chgData name="Manor Zvi" userId="70940362-0458-40a8-b9a1-f1d97a8e97e5" providerId="ADAL" clId="{FACABF19-5063-4410-945A-D083F13314DD}" dt="2022-06-17T10:08:10.387" v="8259" actId="478"/>
          <ac:spMkLst>
            <pc:docMk/>
            <pc:sldMk cId="862030025" sldId="282"/>
            <ac:spMk id="5" creationId="{8A4A16CC-42CE-20FA-42CC-0ACEAD03A35A}"/>
          </ac:spMkLst>
        </pc:spChg>
        <pc:spChg chg="del">
          <ac:chgData name="Manor Zvi" userId="70940362-0458-40a8-b9a1-f1d97a8e97e5" providerId="ADAL" clId="{FACABF19-5063-4410-945A-D083F13314DD}" dt="2022-06-17T09:58:42.453" v="8242" actId="478"/>
          <ac:spMkLst>
            <pc:docMk/>
            <pc:sldMk cId="862030025" sldId="282"/>
            <ac:spMk id="7" creationId="{398011CC-BA21-3B03-EAED-3F846FEFECB2}"/>
          </ac:spMkLst>
        </pc:spChg>
        <pc:spChg chg="add del mod">
          <ac:chgData name="Manor Zvi" userId="70940362-0458-40a8-b9a1-f1d97a8e97e5" providerId="ADAL" clId="{FACABF19-5063-4410-945A-D083F13314DD}" dt="2022-06-17T10:12:58.115" v="8275" actId="478"/>
          <ac:spMkLst>
            <pc:docMk/>
            <pc:sldMk cId="862030025" sldId="282"/>
            <ac:spMk id="13" creationId="{A5FF2D4E-170F-3645-8DA6-3FEFCDC2C150}"/>
          </ac:spMkLst>
        </pc:spChg>
        <pc:spChg chg="add mod">
          <ac:chgData name="Manor Zvi" userId="70940362-0458-40a8-b9a1-f1d97a8e97e5" providerId="ADAL" clId="{FACABF19-5063-4410-945A-D083F13314DD}" dt="2022-06-17T10:14:10.012" v="8291" actId="1582"/>
          <ac:spMkLst>
            <pc:docMk/>
            <pc:sldMk cId="862030025" sldId="282"/>
            <ac:spMk id="14" creationId="{E72A7D05-060E-5C20-4879-C84A007A0376}"/>
          </ac:spMkLst>
        </pc:spChg>
        <pc:spChg chg="add mod">
          <ac:chgData name="Manor Zvi" userId="70940362-0458-40a8-b9a1-f1d97a8e97e5" providerId="ADAL" clId="{FACABF19-5063-4410-945A-D083F13314DD}" dt="2022-06-17T10:15:03.300" v="8341" actId="1076"/>
          <ac:spMkLst>
            <pc:docMk/>
            <pc:sldMk cId="862030025" sldId="282"/>
            <ac:spMk id="15" creationId="{E0977EB1-7C93-7469-D8D2-237F421744EB}"/>
          </ac:spMkLst>
        </pc:spChg>
        <pc:spChg chg="add mod">
          <ac:chgData name="Manor Zvi" userId="70940362-0458-40a8-b9a1-f1d97a8e97e5" providerId="ADAL" clId="{FACABF19-5063-4410-945A-D083F13314DD}" dt="2022-06-17T10:16:37.580" v="8428" actId="1076"/>
          <ac:spMkLst>
            <pc:docMk/>
            <pc:sldMk cId="862030025" sldId="282"/>
            <ac:spMk id="16" creationId="{DC895A85-4972-B671-B5A5-DC2C06996A5A}"/>
          </ac:spMkLst>
        </pc:spChg>
        <pc:spChg chg="add mod">
          <ac:chgData name="Manor Zvi" userId="70940362-0458-40a8-b9a1-f1d97a8e97e5" providerId="ADAL" clId="{FACABF19-5063-4410-945A-D083F13314DD}" dt="2022-06-17T10:17:07.560" v="8523" actId="1036"/>
          <ac:spMkLst>
            <pc:docMk/>
            <pc:sldMk cId="862030025" sldId="282"/>
            <ac:spMk id="17" creationId="{BD636C73-FD63-A48A-4633-D4A0BFA0FA5B}"/>
          </ac:spMkLst>
        </pc:spChg>
        <pc:spChg chg="add mod">
          <ac:chgData name="Manor Zvi" userId="70940362-0458-40a8-b9a1-f1d97a8e97e5" providerId="ADAL" clId="{FACABF19-5063-4410-945A-D083F13314DD}" dt="2022-06-17T10:21:20.553" v="8578" actId="1076"/>
          <ac:spMkLst>
            <pc:docMk/>
            <pc:sldMk cId="862030025" sldId="282"/>
            <ac:spMk id="25" creationId="{A6DC36BC-7B7F-06E0-82A6-9D5195299D42}"/>
          </ac:spMkLst>
        </pc:spChg>
        <pc:picChg chg="del">
          <ac:chgData name="Manor Zvi" userId="70940362-0458-40a8-b9a1-f1d97a8e97e5" providerId="ADAL" clId="{FACABF19-5063-4410-945A-D083F13314DD}" dt="2022-06-17T09:58:41.149" v="8241" actId="478"/>
          <ac:picMkLst>
            <pc:docMk/>
            <pc:sldMk cId="862030025" sldId="282"/>
            <ac:picMk id="8" creationId="{4DE758BF-D45E-684E-05AD-5A011AF93397}"/>
          </ac:picMkLst>
        </pc:picChg>
        <pc:picChg chg="add del mod modCrop">
          <ac:chgData name="Manor Zvi" userId="70940362-0458-40a8-b9a1-f1d97a8e97e5" providerId="ADAL" clId="{FACABF19-5063-4410-945A-D083F13314DD}" dt="2022-06-17T10:10:31.514" v="8268" actId="478"/>
          <ac:picMkLst>
            <pc:docMk/>
            <pc:sldMk cId="862030025" sldId="282"/>
            <ac:picMk id="10" creationId="{A85CF950-7388-5B9D-5D00-8D506D407063}"/>
          </ac:picMkLst>
        </pc:picChg>
        <pc:picChg chg="add mod">
          <ac:chgData name="Manor Zvi" userId="70940362-0458-40a8-b9a1-f1d97a8e97e5" providerId="ADAL" clId="{FACABF19-5063-4410-945A-D083F13314DD}" dt="2022-06-17T10:20:54.995" v="8576" actId="1076"/>
          <ac:picMkLst>
            <pc:docMk/>
            <pc:sldMk cId="862030025" sldId="282"/>
            <ac:picMk id="12" creationId="{8F01DE21-2E2D-722C-BAED-0240DDCAC6C9}"/>
          </ac:picMkLst>
        </pc:picChg>
        <pc:picChg chg="add mod">
          <ac:chgData name="Manor Zvi" userId="70940362-0458-40a8-b9a1-f1d97a8e97e5" providerId="ADAL" clId="{FACABF19-5063-4410-945A-D083F13314DD}" dt="2022-06-17T10:20:25.736" v="8542" actId="1076"/>
          <ac:picMkLst>
            <pc:docMk/>
            <pc:sldMk cId="862030025" sldId="282"/>
            <ac:picMk id="24" creationId="{ABB469B8-1118-E406-915A-E91AFC2D5F7D}"/>
          </ac:picMkLst>
        </pc:picChg>
        <pc:picChg chg="add del mod">
          <ac:chgData name="Manor Zvi" userId="70940362-0458-40a8-b9a1-f1d97a8e97e5" providerId="ADAL" clId="{FACABF19-5063-4410-945A-D083F13314DD}" dt="2022-06-17T10:18:40.853" v="8530" actId="478"/>
          <ac:picMkLst>
            <pc:docMk/>
            <pc:sldMk cId="862030025" sldId="282"/>
            <ac:picMk id="2050" creationId="{A0BB45F4-0163-0B6A-573C-80F31C03DBC1}"/>
          </ac:picMkLst>
        </pc:picChg>
        <pc:picChg chg="add del">
          <ac:chgData name="Manor Zvi" userId="70940362-0458-40a8-b9a1-f1d97a8e97e5" providerId="ADAL" clId="{FACABF19-5063-4410-945A-D083F13314DD}" dt="2022-06-17T10:18:49.409" v="8532"/>
          <ac:picMkLst>
            <pc:docMk/>
            <pc:sldMk cId="862030025" sldId="282"/>
            <ac:picMk id="2052" creationId="{09FBAA0E-E66A-B6D5-3A33-9BCC59A05252}"/>
          </ac:picMkLst>
        </pc:picChg>
        <pc:picChg chg="add mod">
          <ac:chgData name="Manor Zvi" userId="70940362-0458-40a8-b9a1-f1d97a8e97e5" providerId="ADAL" clId="{FACABF19-5063-4410-945A-D083F13314DD}" dt="2022-06-17T10:20:05.714" v="8540" actId="1076"/>
          <ac:picMkLst>
            <pc:docMk/>
            <pc:sldMk cId="862030025" sldId="282"/>
            <ac:picMk id="2054" creationId="{74895BF6-279E-E572-B153-CA1DB978D40F}"/>
          </ac:picMkLst>
        </pc:picChg>
        <pc:cxnChg chg="add del mod">
          <ac:chgData name="Manor Zvi" userId="70940362-0458-40a8-b9a1-f1d97a8e97e5" providerId="ADAL" clId="{FACABF19-5063-4410-945A-D083F13314DD}" dt="2022-06-17T10:20:00.728" v="8539" actId="478"/>
          <ac:cxnSpMkLst>
            <pc:docMk/>
            <pc:sldMk cId="862030025" sldId="282"/>
            <ac:cxnSpMk id="19" creationId="{31C04E4D-DB33-5834-2EE4-E722D2561B7F}"/>
          </ac:cxnSpMkLst>
        </pc:cxnChg>
      </pc:sldChg>
      <pc:sldChg chg="addSp delSp modSp add mod delAnim modAnim modNotesTx">
        <pc:chgData name="Manor Zvi" userId="70940362-0458-40a8-b9a1-f1d97a8e97e5" providerId="ADAL" clId="{FACABF19-5063-4410-945A-D083F13314DD}" dt="2022-06-18T05:44:13.985" v="12015" actId="20577"/>
        <pc:sldMkLst>
          <pc:docMk/>
          <pc:sldMk cId="4094355275" sldId="283"/>
        </pc:sldMkLst>
        <pc:spChg chg="mod">
          <ac:chgData name="Manor Zvi" userId="70940362-0458-40a8-b9a1-f1d97a8e97e5" providerId="ADAL" clId="{FACABF19-5063-4410-945A-D083F13314DD}" dt="2022-06-17T10:27:11.300" v="8598" actId="20577"/>
          <ac:spMkLst>
            <pc:docMk/>
            <pc:sldMk cId="4094355275" sldId="283"/>
            <ac:spMk id="2" creationId="{E8EBA040-CE62-29A0-7B45-0C1EC78F5D07}"/>
          </ac:spMkLst>
        </pc:spChg>
        <pc:spChg chg="del">
          <ac:chgData name="Manor Zvi" userId="70940362-0458-40a8-b9a1-f1d97a8e97e5" providerId="ADAL" clId="{FACABF19-5063-4410-945A-D083F13314DD}" dt="2022-06-17T10:27:20.571" v="8608" actId="478"/>
          <ac:spMkLst>
            <pc:docMk/>
            <pc:sldMk cId="4094355275" sldId="283"/>
            <ac:spMk id="14" creationId="{E72A7D05-060E-5C20-4879-C84A007A0376}"/>
          </ac:spMkLst>
        </pc:spChg>
        <pc:spChg chg="del">
          <ac:chgData name="Manor Zvi" userId="70940362-0458-40a8-b9a1-f1d97a8e97e5" providerId="ADAL" clId="{FACABF19-5063-4410-945A-D083F13314DD}" dt="2022-06-17T10:27:17.150" v="8603" actId="478"/>
          <ac:spMkLst>
            <pc:docMk/>
            <pc:sldMk cId="4094355275" sldId="283"/>
            <ac:spMk id="15" creationId="{E0977EB1-7C93-7469-D8D2-237F421744EB}"/>
          </ac:spMkLst>
        </pc:spChg>
        <pc:spChg chg="del">
          <ac:chgData name="Manor Zvi" userId="70940362-0458-40a8-b9a1-f1d97a8e97e5" providerId="ADAL" clId="{FACABF19-5063-4410-945A-D083F13314DD}" dt="2022-06-17T10:27:15.789" v="8602" actId="478"/>
          <ac:spMkLst>
            <pc:docMk/>
            <pc:sldMk cId="4094355275" sldId="283"/>
            <ac:spMk id="16" creationId="{DC895A85-4972-B671-B5A5-DC2C06996A5A}"/>
          </ac:spMkLst>
        </pc:spChg>
        <pc:spChg chg="del mod">
          <ac:chgData name="Manor Zvi" userId="70940362-0458-40a8-b9a1-f1d97a8e97e5" providerId="ADAL" clId="{FACABF19-5063-4410-945A-D083F13314DD}" dt="2022-06-17T10:27:15.114" v="8601" actId="478"/>
          <ac:spMkLst>
            <pc:docMk/>
            <pc:sldMk cId="4094355275" sldId="283"/>
            <ac:spMk id="17" creationId="{BD636C73-FD63-A48A-4633-D4A0BFA0FA5B}"/>
          </ac:spMkLst>
        </pc:spChg>
        <pc:spChg chg="add mod">
          <ac:chgData name="Manor Zvi" userId="70940362-0458-40a8-b9a1-f1d97a8e97e5" providerId="ADAL" clId="{FACABF19-5063-4410-945A-D083F13314DD}" dt="2022-06-18T05:40:33.298" v="11797" actId="20577"/>
          <ac:spMkLst>
            <pc:docMk/>
            <pc:sldMk cId="4094355275" sldId="283"/>
            <ac:spMk id="18" creationId="{535479A7-E9A5-68D5-CDCB-52D92CE4CC1A}"/>
          </ac:spMkLst>
        </pc:spChg>
        <pc:spChg chg="del mod">
          <ac:chgData name="Manor Zvi" userId="70940362-0458-40a8-b9a1-f1d97a8e97e5" providerId="ADAL" clId="{FACABF19-5063-4410-945A-D083F13314DD}" dt="2022-06-17T10:27:19.349" v="8606" actId="478"/>
          <ac:spMkLst>
            <pc:docMk/>
            <pc:sldMk cId="4094355275" sldId="283"/>
            <ac:spMk id="25" creationId="{A6DC36BC-7B7F-06E0-82A6-9D5195299D42}"/>
          </ac:spMkLst>
        </pc:spChg>
        <pc:picChg chg="add mod">
          <ac:chgData name="Manor Zvi" userId="70940362-0458-40a8-b9a1-f1d97a8e97e5" providerId="ADAL" clId="{FACABF19-5063-4410-945A-D083F13314DD}" dt="2022-06-17T10:27:39.471" v="8612" actId="1440"/>
          <ac:picMkLst>
            <pc:docMk/>
            <pc:sldMk cId="4094355275" sldId="283"/>
            <ac:picMk id="4" creationId="{52DBE97A-5FA0-D96E-60E9-1054D4838301}"/>
          </ac:picMkLst>
        </pc:picChg>
        <pc:picChg chg="del">
          <ac:chgData name="Manor Zvi" userId="70940362-0458-40a8-b9a1-f1d97a8e97e5" providerId="ADAL" clId="{FACABF19-5063-4410-945A-D083F13314DD}" dt="2022-06-17T10:27:13.558" v="8599" actId="478"/>
          <ac:picMkLst>
            <pc:docMk/>
            <pc:sldMk cId="4094355275" sldId="283"/>
            <ac:picMk id="12" creationId="{8F01DE21-2E2D-722C-BAED-0240DDCAC6C9}"/>
          </ac:picMkLst>
        </pc:picChg>
        <pc:picChg chg="del">
          <ac:chgData name="Manor Zvi" userId="70940362-0458-40a8-b9a1-f1d97a8e97e5" providerId="ADAL" clId="{FACABF19-5063-4410-945A-D083F13314DD}" dt="2022-06-17T10:27:17.795" v="8604" actId="478"/>
          <ac:picMkLst>
            <pc:docMk/>
            <pc:sldMk cId="4094355275" sldId="283"/>
            <ac:picMk id="24" creationId="{ABB469B8-1118-E406-915A-E91AFC2D5F7D}"/>
          </ac:picMkLst>
        </pc:picChg>
        <pc:picChg chg="del">
          <ac:chgData name="Manor Zvi" userId="70940362-0458-40a8-b9a1-f1d97a8e97e5" providerId="ADAL" clId="{FACABF19-5063-4410-945A-D083F13314DD}" dt="2022-06-17T10:27:19.845" v="8607" actId="478"/>
          <ac:picMkLst>
            <pc:docMk/>
            <pc:sldMk cId="4094355275" sldId="283"/>
            <ac:picMk id="2054" creationId="{74895BF6-279E-E572-B153-CA1DB978D40F}"/>
          </ac:picMkLst>
        </pc:picChg>
      </pc:sldChg>
      <pc:sldChg chg="new del">
        <pc:chgData name="Manor Zvi" userId="70940362-0458-40a8-b9a1-f1d97a8e97e5" providerId="ADAL" clId="{FACABF19-5063-4410-945A-D083F13314DD}" dt="2022-06-17T12:18:01.823" v="9048" actId="47"/>
        <pc:sldMkLst>
          <pc:docMk/>
          <pc:sldMk cId="924464536" sldId="284"/>
        </pc:sldMkLst>
      </pc:sldChg>
      <pc:sldChg chg="addSp delSp modSp add mod modNotesTx">
        <pc:chgData name="Manor Zvi" userId="70940362-0458-40a8-b9a1-f1d97a8e97e5" providerId="ADAL" clId="{FACABF19-5063-4410-945A-D083F13314DD}" dt="2022-06-18T05:46:10.092" v="12019" actId="255"/>
        <pc:sldMkLst>
          <pc:docMk/>
          <pc:sldMk cId="2470181540" sldId="284"/>
        </pc:sldMkLst>
        <pc:spChg chg="mod">
          <ac:chgData name="Manor Zvi" userId="70940362-0458-40a8-b9a1-f1d97a8e97e5" providerId="ADAL" clId="{FACABF19-5063-4410-945A-D083F13314DD}" dt="2022-06-17T12:18:13.344" v="9057" actId="20577"/>
          <ac:spMkLst>
            <pc:docMk/>
            <pc:sldMk cId="2470181540" sldId="284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8T05:46:10.092" v="12019" actId="255"/>
          <ac:spMkLst>
            <pc:docMk/>
            <pc:sldMk cId="2470181540" sldId="284"/>
            <ac:spMk id="3" creationId="{DB806C6D-7E15-6F68-6786-A07E9E9F50AF}"/>
          </ac:spMkLst>
        </pc:spChg>
        <pc:spChg chg="del">
          <ac:chgData name="Manor Zvi" userId="70940362-0458-40a8-b9a1-f1d97a8e97e5" providerId="ADAL" clId="{FACABF19-5063-4410-945A-D083F13314DD}" dt="2022-06-17T13:09:43.518" v="9847" actId="478"/>
          <ac:spMkLst>
            <pc:docMk/>
            <pc:sldMk cId="2470181540" sldId="284"/>
            <ac:spMk id="6" creationId="{8C67F2E4-B244-5A41-5762-6D6E18FD8D6A}"/>
          </ac:spMkLst>
        </pc:spChg>
        <pc:picChg chg="del">
          <ac:chgData name="Manor Zvi" userId="70940362-0458-40a8-b9a1-f1d97a8e97e5" providerId="ADAL" clId="{FACABF19-5063-4410-945A-D083F13314DD}" dt="2022-06-17T12:19:49.457" v="9070" actId="478"/>
          <ac:picMkLst>
            <pc:docMk/>
            <pc:sldMk cId="2470181540" sldId="284"/>
            <ac:picMk id="8" creationId="{5711DB19-E9E5-BD8A-5B4C-B5736396420E}"/>
          </ac:picMkLst>
        </pc:picChg>
        <pc:picChg chg="add del mod">
          <ac:chgData name="Manor Zvi" userId="70940362-0458-40a8-b9a1-f1d97a8e97e5" providerId="ADAL" clId="{FACABF19-5063-4410-945A-D083F13314DD}" dt="2022-06-17T13:54:19.576" v="9895" actId="478"/>
          <ac:picMkLst>
            <pc:docMk/>
            <pc:sldMk cId="2470181540" sldId="284"/>
            <ac:picMk id="9" creationId="{D94453A6-789B-E219-5CE8-CBBFB25B1908}"/>
          </ac:picMkLst>
        </pc:picChg>
        <pc:picChg chg="add del mod">
          <ac:chgData name="Manor Zvi" userId="70940362-0458-40a8-b9a1-f1d97a8e97e5" providerId="ADAL" clId="{FACABF19-5063-4410-945A-D083F13314DD}" dt="2022-06-17T14:07:34.634" v="10597"/>
          <ac:picMkLst>
            <pc:docMk/>
            <pc:sldMk cId="2470181540" sldId="284"/>
            <ac:picMk id="10" creationId="{21F97311-E76E-1C3F-CDC9-7B1B6DB5346F}"/>
          </ac:picMkLst>
        </pc:picChg>
        <pc:picChg chg="add mod">
          <ac:chgData name="Manor Zvi" userId="70940362-0458-40a8-b9a1-f1d97a8e97e5" providerId="ADAL" clId="{FACABF19-5063-4410-945A-D083F13314DD}" dt="2022-06-17T14:08:43.374" v="10611" actId="1076"/>
          <ac:picMkLst>
            <pc:docMk/>
            <pc:sldMk cId="2470181540" sldId="284"/>
            <ac:picMk id="11" creationId="{471FC8EE-CBA1-B771-87D1-069A3B50DBFE}"/>
          </ac:picMkLst>
        </pc:picChg>
        <pc:picChg chg="del">
          <ac:chgData name="Manor Zvi" userId="70940362-0458-40a8-b9a1-f1d97a8e97e5" providerId="ADAL" clId="{FACABF19-5063-4410-945A-D083F13314DD}" dt="2022-06-17T13:09:40.644" v="9846" actId="478"/>
          <ac:picMkLst>
            <pc:docMk/>
            <pc:sldMk cId="2470181540" sldId="284"/>
            <ac:picMk id="12" creationId="{6A039800-EF66-6E94-E3E1-E931C5B316E2}"/>
          </ac:picMkLst>
        </pc:picChg>
        <pc:picChg chg="add mod">
          <ac:chgData name="Manor Zvi" userId="70940362-0458-40a8-b9a1-f1d97a8e97e5" providerId="ADAL" clId="{FACABF19-5063-4410-945A-D083F13314DD}" dt="2022-06-17T14:08:39.205" v="10610" actId="1076"/>
          <ac:picMkLst>
            <pc:docMk/>
            <pc:sldMk cId="2470181540" sldId="284"/>
            <ac:picMk id="3074" creationId="{C2A1A845-7947-690E-6EF5-2448E39D0131}"/>
          </ac:picMkLst>
        </pc:picChg>
      </pc:sldChg>
      <pc:sldChg chg="addSp delSp modSp add mod">
        <pc:chgData name="Manor Zvi" userId="70940362-0458-40a8-b9a1-f1d97a8e97e5" providerId="ADAL" clId="{FACABF19-5063-4410-945A-D083F13314DD}" dt="2022-06-17T13:13:59.875" v="9878" actId="1440"/>
        <pc:sldMkLst>
          <pc:docMk/>
          <pc:sldMk cId="3459912321" sldId="285"/>
        </pc:sldMkLst>
        <pc:spChg chg="mod">
          <ac:chgData name="Manor Zvi" userId="70940362-0458-40a8-b9a1-f1d97a8e97e5" providerId="ADAL" clId="{FACABF19-5063-4410-945A-D083F13314DD}" dt="2022-06-17T13:10:01.774" v="9869" actId="20577"/>
          <ac:spMkLst>
            <pc:docMk/>
            <pc:sldMk cId="3459912321" sldId="285"/>
            <ac:spMk id="2" creationId="{E8EBA040-CE62-29A0-7B45-0C1EC78F5D07}"/>
          </ac:spMkLst>
        </pc:spChg>
        <pc:spChg chg="del">
          <ac:chgData name="Manor Zvi" userId="70940362-0458-40a8-b9a1-f1d97a8e97e5" providerId="ADAL" clId="{FACABF19-5063-4410-945A-D083F13314DD}" dt="2022-06-17T13:10:08.177" v="9870" actId="478"/>
          <ac:spMkLst>
            <pc:docMk/>
            <pc:sldMk cId="3459912321" sldId="285"/>
            <ac:spMk id="6" creationId="{8C67F2E4-B244-5A41-5762-6D6E18FD8D6A}"/>
          </ac:spMkLst>
        </pc:spChg>
        <pc:spChg chg="del">
          <ac:chgData name="Manor Zvi" userId="70940362-0458-40a8-b9a1-f1d97a8e97e5" providerId="ADAL" clId="{FACABF19-5063-4410-945A-D083F13314DD}" dt="2022-06-17T13:09:54.260" v="9850" actId="478"/>
          <ac:spMkLst>
            <pc:docMk/>
            <pc:sldMk cId="3459912321" sldId="285"/>
            <ac:spMk id="18" creationId="{535479A7-E9A5-68D5-CDCB-52D92CE4CC1A}"/>
          </ac:spMkLst>
        </pc:spChg>
        <pc:picChg chg="del">
          <ac:chgData name="Manor Zvi" userId="70940362-0458-40a8-b9a1-f1d97a8e97e5" providerId="ADAL" clId="{FACABF19-5063-4410-945A-D083F13314DD}" dt="2022-06-17T13:09:52.429" v="9849" actId="478"/>
          <ac:picMkLst>
            <pc:docMk/>
            <pc:sldMk cId="3459912321" sldId="285"/>
            <ac:picMk id="4" creationId="{52DBE97A-5FA0-D96E-60E9-1054D4838301}"/>
          </ac:picMkLst>
        </pc:picChg>
        <pc:picChg chg="add mod modCrop">
          <ac:chgData name="Manor Zvi" userId="70940362-0458-40a8-b9a1-f1d97a8e97e5" providerId="ADAL" clId="{FACABF19-5063-4410-945A-D083F13314DD}" dt="2022-06-17T13:13:59.875" v="9878" actId="1440"/>
          <ac:picMkLst>
            <pc:docMk/>
            <pc:sldMk cId="3459912321" sldId="285"/>
            <ac:picMk id="5" creationId="{A256042A-AA0F-B06C-9A1D-15F4A2DE20B8}"/>
          </ac:picMkLst>
        </pc:picChg>
      </pc:sldChg>
      <pc:sldChg chg="addSp delSp modSp add mod modAnim modNotesTx">
        <pc:chgData name="Manor Zvi" userId="70940362-0458-40a8-b9a1-f1d97a8e97e5" providerId="ADAL" clId="{FACABF19-5063-4410-945A-D083F13314DD}" dt="2022-06-18T05:59:17.920" v="12241" actId="14100"/>
        <pc:sldMkLst>
          <pc:docMk/>
          <pc:sldMk cId="2101500686" sldId="286"/>
        </pc:sldMkLst>
        <pc:spChg chg="mod">
          <ac:chgData name="Manor Zvi" userId="70940362-0458-40a8-b9a1-f1d97a8e97e5" providerId="ADAL" clId="{FACABF19-5063-4410-945A-D083F13314DD}" dt="2022-06-17T14:54:51.425" v="11508" actId="20577"/>
          <ac:spMkLst>
            <pc:docMk/>
            <pc:sldMk cId="2101500686" sldId="286"/>
            <ac:spMk id="2" creationId="{E8EBA040-CE62-29A0-7B45-0C1EC78F5D07}"/>
          </ac:spMkLst>
        </pc:spChg>
        <pc:spChg chg="del mod">
          <ac:chgData name="Manor Zvi" userId="70940362-0458-40a8-b9a1-f1d97a8e97e5" providerId="ADAL" clId="{FACABF19-5063-4410-945A-D083F13314DD}" dt="2022-06-17T14:35:10.861" v="10817" actId="478"/>
          <ac:spMkLst>
            <pc:docMk/>
            <pc:sldMk cId="2101500686" sldId="286"/>
            <ac:spMk id="3" creationId="{DB806C6D-7E15-6F68-6786-A07E9E9F50AF}"/>
          </ac:spMkLst>
        </pc:spChg>
        <pc:spChg chg="add mod">
          <ac:chgData name="Manor Zvi" userId="70940362-0458-40a8-b9a1-f1d97a8e97e5" providerId="ADAL" clId="{FACABF19-5063-4410-945A-D083F13314DD}" dt="2022-06-18T05:59:08.842" v="12239" actId="14100"/>
          <ac:spMkLst>
            <pc:docMk/>
            <pc:sldMk cId="2101500686" sldId="286"/>
            <ac:spMk id="7" creationId="{ADA78434-B2F6-3CE8-EE48-0C11DE30922B}"/>
          </ac:spMkLst>
        </pc:spChg>
        <pc:spChg chg="add mod">
          <ac:chgData name="Manor Zvi" userId="70940362-0458-40a8-b9a1-f1d97a8e97e5" providerId="ADAL" clId="{FACABF19-5063-4410-945A-D083F13314DD}" dt="2022-06-17T14:55:23.005" v="11521" actId="115"/>
          <ac:spMkLst>
            <pc:docMk/>
            <pc:sldMk cId="2101500686" sldId="286"/>
            <ac:spMk id="8" creationId="{49B8841B-7F8B-6755-3593-25C851C3D220}"/>
          </ac:spMkLst>
        </pc:spChg>
        <pc:spChg chg="add mod">
          <ac:chgData name="Manor Zvi" userId="70940362-0458-40a8-b9a1-f1d97a8e97e5" providerId="ADAL" clId="{FACABF19-5063-4410-945A-D083F13314DD}" dt="2022-06-18T05:59:17.920" v="12241" actId="14100"/>
          <ac:spMkLst>
            <pc:docMk/>
            <pc:sldMk cId="2101500686" sldId="286"/>
            <ac:spMk id="12" creationId="{95399D71-E50A-9F86-B10E-F68D4C99F494}"/>
          </ac:spMkLst>
        </pc:spChg>
        <pc:spChg chg="add mod">
          <ac:chgData name="Manor Zvi" userId="70940362-0458-40a8-b9a1-f1d97a8e97e5" providerId="ADAL" clId="{FACABF19-5063-4410-945A-D083F13314DD}" dt="2022-06-18T05:57:53.363" v="12235" actId="20577"/>
          <ac:spMkLst>
            <pc:docMk/>
            <pc:sldMk cId="2101500686" sldId="286"/>
            <ac:spMk id="13" creationId="{2CEA86D8-9970-67AC-63D3-AA2DECB8CBDC}"/>
          </ac:spMkLst>
        </pc:spChg>
        <pc:picChg chg="add mod modCrop">
          <ac:chgData name="Manor Zvi" userId="70940362-0458-40a8-b9a1-f1d97a8e97e5" providerId="ADAL" clId="{FACABF19-5063-4410-945A-D083F13314DD}" dt="2022-06-18T05:58:58.324" v="12238" actId="14100"/>
          <ac:picMkLst>
            <pc:docMk/>
            <pc:sldMk cId="2101500686" sldId="286"/>
            <ac:picMk id="6" creationId="{91A46E3A-9B33-4EFE-4900-FDF93C1071E6}"/>
          </ac:picMkLst>
        </pc:picChg>
        <pc:picChg chg="del">
          <ac:chgData name="Manor Zvi" userId="70940362-0458-40a8-b9a1-f1d97a8e97e5" providerId="ADAL" clId="{FACABF19-5063-4410-945A-D083F13314DD}" dt="2022-06-17T14:21:40.705" v="10798" actId="478"/>
          <ac:picMkLst>
            <pc:docMk/>
            <pc:sldMk cId="2101500686" sldId="286"/>
            <ac:picMk id="11" creationId="{471FC8EE-CBA1-B771-87D1-069A3B50DBFE}"/>
          </ac:picMkLst>
        </pc:picChg>
        <pc:picChg chg="del">
          <ac:chgData name="Manor Zvi" userId="70940362-0458-40a8-b9a1-f1d97a8e97e5" providerId="ADAL" clId="{FACABF19-5063-4410-945A-D083F13314DD}" dt="2022-06-17T14:21:41.271" v="10799" actId="478"/>
          <ac:picMkLst>
            <pc:docMk/>
            <pc:sldMk cId="2101500686" sldId="286"/>
            <ac:picMk id="3074" creationId="{C2A1A845-7947-690E-6EF5-2448E39D0131}"/>
          </ac:picMkLst>
        </pc:picChg>
      </pc:sldChg>
      <pc:sldChg chg="new del">
        <pc:chgData name="Manor Zvi" userId="70940362-0458-40a8-b9a1-f1d97a8e97e5" providerId="ADAL" clId="{FACABF19-5063-4410-945A-D083F13314DD}" dt="2022-06-17T14:20:39.361" v="10760" actId="47"/>
        <pc:sldMkLst>
          <pc:docMk/>
          <pc:sldMk cId="2265660602" sldId="286"/>
        </pc:sldMkLst>
      </pc:sldChg>
      <pc:sldChg chg="addSp delSp modSp add mod delAnim modAnim modNotesTx">
        <pc:chgData name="Manor Zvi" userId="70940362-0458-40a8-b9a1-f1d97a8e97e5" providerId="ADAL" clId="{FACABF19-5063-4410-945A-D083F13314DD}" dt="2022-06-18T06:43:42.273" v="13301"/>
        <pc:sldMkLst>
          <pc:docMk/>
          <pc:sldMk cId="3111194675" sldId="287"/>
        </pc:sldMkLst>
        <pc:spChg chg="mod">
          <ac:chgData name="Manor Zvi" userId="70940362-0458-40a8-b9a1-f1d97a8e97e5" providerId="ADAL" clId="{FACABF19-5063-4410-945A-D083F13314DD}" dt="2022-06-17T15:00:05.079" v="11609" actId="20577"/>
          <ac:spMkLst>
            <pc:docMk/>
            <pc:sldMk cId="3111194675" sldId="287"/>
            <ac:spMk id="2" creationId="{E8EBA040-CE62-29A0-7B45-0C1EC78F5D07}"/>
          </ac:spMkLst>
        </pc:spChg>
        <pc:spChg chg="del">
          <ac:chgData name="Manor Zvi" userId="70940362-0458-40a8-b9a1-f1d97a8e97e5" providerId="ADAL" clId="{FACABF19-5063-4410-945A-D083F13314DD}" dt="2022-06-17T14:55:02.536" v="11512" actId="478"/>
          <ac:spMkLst>
            <pc:docMk/>
            <pc:sldMk cId="3111194675" sldId="287"/>
            <ac:spMk id="7" creationId="{ADA78434-B2F6-3CE8-EE48-0C11DE30922B}"/>
          </ac:spMkLst>
        </pc:spChg>
        <pc:spChg chg="del">
          <ac:chgData name="Manor Zvi" userId="70940362-0458-40a8-b9a1-f1d97a8e97e5" providerId="ADAL" clId="{FACABF19-5063-4410-945A-D083F13314DD}" dt="2022-06-17T14:55:01.822" v="11511" actId="478"/>
          <ac:spMkLst>
            <pc:docMk/>
            <pc:sldMk cId="3111194675" sldId="287"/>
            <ac:spMk id="8" creationId="{49B8841B-7F8B-6755-3593-25C851C3D220}"/>
          </ac:spMkLst>
        </pc:spChg>
        <pc:spChg chg="add mod">
          <ac:chgData name="Manor Zvi" userId="70940362-0458-40a8-b9a1-f1d97a8e97e5" providerId="ADAL" clId="{FACABF19-5063-4410-945A-D083F13314DD}" dt="2022-06-18T06:42:36.038" v="13300" actId="207"/>
          <ac:spMkLst>
            <pc:docMk/>
            <pc:sldMk cId="3111194675" sldId="287"/>
            <ac:spMk id="9" creationId="{58CD4D27-93DD-86B0-B179-8347A564B254}"/>
          </ac:spMkLst>
        </pc:spChg>
        <pc:spChg chg="del">
          <ac:chgData name="Manor Zvi" userId="70940362-0458-40a8-b9a1-f1d97a8e97e5" providerId="ADAL" clId="{FACABF19-5063-4410-945A-D083F13314DD}" dt="2022-06-17T14:55:04.640" v="11514" actId="478"/>
          <ac:spMkLst>
            <pc:docMk/>
            <pc:sldMk cId="3111194675" sldId="287"/>
            <ac:spMk id="12" creationId="{95399D71-E50A-9F86-B10E-F68D4C99F494}"/>
          </ac:spMkLst>
        </pc:spChg>
        <pc:spChg chg="del">
          <ac:chgData name="Manor Zvi" userId="70940362-0458-40a8-b9a1-f1d97a8e97e5" providerId="ADAL" clId="{FACABF19-5063-4410-945A-D083F13314DD}" dt="2022-06-17T14:55:03.756" v="11513" actId="478"/>
          <ac:spMkLst>
            <pc:docMk/>
            <pc:sldMk cId="3111194675" sldId="287"/>
            <ac:spMk id="13" creationId="{2CEA86D8-9970-67AC-63D3-AA2DECB8CBDC}"/>
          </ac:spMkLst>
        </pc:spChg>
        <pc:picChg chg="del">
          <ac:chgData name="Manor Zvi" userId="70940362-0458-40a8-b9a1-f1d97a8e97e5" providerId="ADAL" clId="{FACABF19-5063-4410-945A-D083F13314DD}" dt="2022-06-17T14:55:00.415" v="11510" actId="478"/>
          <ac:picMkLst>
            <pc:docMk/>
            <pc:sldMk cId="3111194675" sldId="287"/>
            <ac:picMk id="6" creationId="{91A46E3A-9B33-4EFE-4900-FDF93C1071E6}"/>
          </ac:picMkLst>
        </pc:picChg>
      </pc:sldChg>
      <pc:sldChg chg="modSp add mod addAnim delAnim modAnim">
        <pc:chgData name="Manor Zvi" userId="70940362-0458-40a8-b9a1-f1d97a8e97e5" providerId="ADAL" clId="{FACABF19-5063-4410-945A-D083F13314DD}" dt="2022-06-18T14:15:27.521" v="16328" actId="122"/>
        <pc:sldMkLst>
          <pc:docMk/>
          <pc:sldMk cId="467017163" sldId="288"/>
        </pc:sldMkLst>
        <pc:spChg chg="mod">
          <ac:chgData name="Manor Zvi" userId="70940362-0458-40a8-b9a1-f1d97a8e97e5" providerId="ADAL" clId="{FACABF19-5063-4410-945A-D083F13314DD}" dt="2022-06-18T07:16:40.231" v="13983" actId="255"/>
          <ac:spMkLst>
            <pc:docMk/>
            <pc:sldMk cId="467017163" sldId="288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8T14:15:27.521" v="16328" actId="122"/>
          <ac:spMkLst>
            <pc:docMk/>
            <pc:sldMk cId="467017163" sldId="288"/>
            <ac:spMk id="9" creationId="{58CD4D27-93DD-86B0-B179-8347A564B254}"/>
          </ac:spMkLst>
        </pc:spChg>
      </pc:sldChg>
      <pc:sldChg chg="addSp modSp add mod modAnim">
        <pc:chgData name="Manor Zvi" userId="70940362-0458-40a8-b9a1-f1d97a8e97e5" providerId="ADAL" clId="{FACABF19-5063-4410-945A-D083F13314DD}" dt="2022-06-18T07:26:46.284" v="14350" actId="14100"/>
        <pc:sldMkLst>
          <pc:docMk/>
          <pc:sldMk cId="3652000457" sldId="289"/>
        </pc:sldMkLst>
        <pc:spChg chg="mod">
          <ac:chgData name="Manor Zvi" userId="70940362-0458-40a8-b9a1-f1d97a8e97e5" providerId="ADAL" clId="{FACABF19-5063-4410-945A-D083F13314DD}" dt="2022-06-18T07:26:46.284" v="14350" actId="14100"/>
          <ac:spMkLst>
            <pc:docMk/>
            <pc:sldMk cId="3652000457" sldId="289"/>
            <ac:spMk id="9" creationId="{58CD4D27-93DD-86B0-B179-8347A564B254}"/>
          </ac:spMkLst>
        </pc:spChg>
        <pc:picChg chg="add mod modCrop">
          <ac:chgData name="Manor Zvi" userId="70940362-0458-40a8-b9a1-f1d97a8e97e5" providerId="ADAL" clId="{FACABF19-5063-4410-945A-D083F13314DD}" dt="2022-06-18T07:25:07.291" v="14219" actId="1076"/>
          <ac:picMkLst>
            <pc:docMk/>
            <pc:sldMk cId="3652000457" sldId="289"/>
            <ac:picMk id="5" creationId="{E4DBDDC5-F3CF-35AA-C75C-A6302187C136}"/>
          </ac:picMkLst>
        </pc:picChg>
      </pc:sldChg>
      <pc:sldChg chg="new del">
        <pc:chgData name="Manor Zvi" userId="70940362-0458-40a8-b9a1-f1d97a8e97e5" providerId="ADAL" clId="{FACABF19-5063-4410-945A-D083F13314DD}" dt="2022-06-18T07:16:28.288" v="13972" actId="47"/>
        <pc:sldMkLst>
          <pc:docMk/>
          <pc:sldMk cId="3992412085" sldId="289"/>
        </pc:sldMkLst>
      </pc:sldChg>
      <pc:sldChg chg="modSp add mod modAnim modShow modNotesTx">
        <pc:chgData name="Manor Zvi" userId="70940362-0458-40a8-b9a1-f1d97a8e97e5" providerId="ADAL" clId="{FACABF19-5063-4410-945A-D083F13314DD}" dt="2022-06-18T08:13:48.290" v="15174" actId="729"/>
        <pc:sldMkLst>
          <pc:docMk/>
          <pc:sldMk cId="4078715459" sldId="290"/>
        </pc:sldMkLst>
        <pc:spChg chg="mod">
          <ac:chgData name="Manor Zvi" userId="70940362-0458-40a8-b9a1-f1d97a8e97e5" providerId="ADAL" clId="{FACABF19-5063-4410-945A-D083F13314DD}" dt="2022-06-18T07:49:33.350" v="14518" actId="20577"/>
          <ac:spMkLst>
            <pc:docMk/>
            <pc:sldMk cId="4078715459" sldId="290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8T08:03:58.008" v="14917"/>
          <ac:spMkLst>
            <pc:docMk/>
            <pc:sldMk cId="4078715459" sldId="290"/>
            <ac:spMk id="9" creationId="{58CD4D27-93DD-86B0-B179-8347A564B254}"/>
          </ac:spMkLst>
        </pc:spChg>
      </pc:sldChg>
      <pc:sldChg chg="modSp add mod modAnim modShow">
        <pc:chgData name="Manor Zvi" userId="70940362-0458-40a8-b9a1-f1d97a8e97e5" providerId="ADAL" clId="{FACABF19-5063-4410-945A-D083F13314DD}" dt="2022-06-18T08:13:48.290" v="15174" actId="729"/>
        <pc:sldMkLst>
          <pc:docMk/>
          <pc:sldMk cId="958612712" sldId="291"/>
        </pc:sldMkLst>
        <pc:spChg chg="mod">
          <ac:chgData name="Manor Zvi" userId="70940362-0458-40a8-b9a1-f1d97a8e97e5" providerId="ADAL" clId="{FACABF19-5063-4410-945A-D083F13314DD}" dt="2022-06-18T08:13:07.733" v="15173" actId="20577"/>
          <ac:spMkLst>
            <pc:docMk/>
            <pc:sldMk cId="958612712" sldId="291"/>
            <ac:spMk id="9" creationId="{58CD4D27-93DD-86B0-B179-8347A564B254}"/>
          </ac:spMkLst>
        </pc:spChg>
      </pc:sldChg>
      <pc:sldChg chg="delSp modSp add mod modAnim modNotesTx">
        <pc:chgData name="Manor Zvi" userId="70940362-0458-40a8-b9a1-f1d97a8e97e5" providerId="ADAL" clId="{FACABF19-5063-4410-945A-D083F13314DD}" dt="2022-06-18T14:42:01.994" v="17408" actId="255"/>
        <pc:sldMkLst>
          <pc:docMk/>
          <pc:sldMk cId="1373899572" sldId="292"/>
        </pc:sldMkLst>
        <pc:spChg chg="mod">
          <ac:chgData name="Manor Zvi" userId="70940362-0458-40a8-b9a1-f1d97a8e97e5" providerId="ADAL" clId="{FACABF19-5063-4410-945A-D083F13314DD}" dt="2022-06-18T14:42:01.994" v="17408" actId="255"/>
          <ac:spMkLst>
            <pc:docMk/>
            <pc:sldMk cId="1373899572" sldId="292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8T14:35:03.621" v="17399" actId="20577"/>
          <ac:spMkLst>
            <pc:docMk/>
            <pc:sldMk cId="1373899572" sldId="292"/>
            <ac:spMk id="9" creationId="{58CD4D27-93DD-86B0-B179-8347A564B254}"/>
          </ac:spMkLst>
        </pc:spChg>
        <pc:picChg chg="del">
          <ac:chgData name="Manor Zvi" userId="70940362-0458-40a8-b9a1-f1d97a8e97e5" providerId="ADAL" clId="{FACABF19-5063-4410-945A-D083F13314DD}" dt="2022-06-18T08:34:02.889" v="15593" actId="478"/>
          <ac:picMkLst>
            <pc:docMk/>
            <pc:sldMk cId="1373899572" sldId="292"/>
            <ac:picMk id="5" creationId="{E4DBDDC5-F3CF-35AA-C75C-A6302187C136}"/>
          </ac:picMkLst>
        </pc:picChg>
      </pc:sldChg>
      <pc:sldChg chg="modSp add mod addAnim delAnim modAnim modShow">
        <pc:chgData name="Manor Zvi" userId="70940362-0458-40a8-b9a1-f1d97a8e97e5" providerId="ADAL" clId="{FACABF19-5063-4410-945A-D083F13314DD}" dt="2022-06-18T14:26:23.234" v="16821" actId="20577"/>
        <pc:sldMkLst>
          <pc:docMk/>
          <pc:sldMk cId="3191979302" sldId="293"/>
        </pc:sldMkLst>
        <pc:spChg chg="mod">
          <ac:chgData name="Manor Zvi" userId="70940362-0458-40a8-b9a1-f1d97a8e97e5" providerId="ADAL" clId="{FACABF19-5063-4410-945A-D083F13314DD}" dt="2022-06-18T14:21:54.995" v="16607" actId="20577"/>
          <ac:spMkLst>
            <pc:docMk/>
            <pc:sldMk cId="3191979302" sldId="293"/>
            <ac:spMk id="2" creationId="{E8EBA040-CE62-29A0-7B45-0C1EC78F5D07}"/>
          </ac:spMkLst>
        </pc:spChg>
        <pc:spChg chg="mod">
          <ac:chgData name="Manor Zvi" userId="70940362-0458-40a8-b9a1-f1d97a8e97e5" providerId="ADAL" clId="{FACABF19-5063-4410-945A-D083F13314DD}" dt="2022-06-18T14:26:23.234" v="16821" actId="20577"/>
          <ac:spMkLst>
            <pc:docMk/>
            <pc:sldMk cId="3191979302" sldId="293"/>
            <ac:spMk id="9" creationId="{58CD4D27-93DD-86B0-B179-8347A564B254}"/>
          </ac:spMkLst>
        </pc:spChg>
      </pc:sldChg>
      <pc:sldChg chg="addSp delSp modSp new mod modNotesTx">
        <pc:chgData name="Manor Zvi" userId="70940362-0458-40a8-b9a1-f1d97a8e97e5" providerId="ADAL" clId="{FACABF19-5063-4410-945A-D083F13314DD}" dt="2022-06-18T15:09:34.813" v="18307" actId="27636"/>
        <pc:sldMkLst>
          <pc:docMk/>
          <pc:sldMk cId="2561208332" sldId="294"/>
        </pc:sldMkLst>
        <pc:spChg chg="mod">
          <ac:chgData name="Manor Zvi" userId="70940362-0458-40a8-b9a1-f1d97a8e97e5" providerId="ADAL" clId="{FACABF19-5063-4410-945A-D083F13314DD}" dt="2022-06-18T14:42:22.236" v="17423" actId="20577"/>
          <ac:spMkLst>
            <pc:docMk/>
            <pc:sldMk cId="2561208332" sldId="294"/>
            <ac:spMk id="2" creationId="{04F9D318-364E-AE33-234E-216E37888FC8}"/>
          </ac:spMkLst>
        </pc:spChg>
        <pc:spChg chg="del">
          <ac:chgData name="Manor Zvi" userId="70940362-0458-40a8-b9a1-f1d97a8e97e5" providerId="ADAL" clId="{FACABF19-5063-4410-945A-D083F13314DD}" dt="2022-06-18T14:51:44.812" v="17434" actId="478"/>
          <ac:spMkLst>
            <pc:docMk/>
            <pc:sldMk cId="2561208332" sldId="294"/>
            <ac:spMk id="3" creationId="{16054426-6C48-038B-1AA8-E3C2AD102312}"/>
          </ac:spMkLst>
        </pc:spChg>
        <pc:spChg chg="add del">
          <ac:chgData name="Manor Zvi" userId="70940362-0458-40a8-b9a1-f1d97a8e97e5" providerId="ADAL" clId="{FACABF19-5063-4410-945A-D083F13314DD}" dt="2022-06-18T14:42:05.581" v="17410" actId="22"/>
          <ac:spMkLst>
            <pc:docMk/>
            <pc:sldMk cId="2561208332" sldId="294"/>
            <ac:spMk id="5" creationId="{1A5F2C69-79A3-3328-EEA5-22AD3D9CF65E}"/>
          </ac:spMkLst>
        </pc:spChg>
        <pc:spChg chg="add mod">
          <ac:chgData name="Manor Zvi" userId="70940362-0458-40a8-b9a1-f1d97a8e97e5" providerId="ADAL" clId="{FACABF19-5063-4410-945A-D083F13314DD}" dt="2022-06-18T15:09:34.813" v="18307" actId="27636"/>
          <ac:spMkLst>
            <pc:docMk/>
            <pc:sldMk cId="2561208332" sldId="294"/>
            <ac:spMk id="6" creationId="{04A2B1BA-24D3-0992-8301-CFD4AE062B30}"/>
          </ac:spMkLst>
        </pc:spChg>
        <pc:spChg chg="add del mod">
          <ac:chgData name="Manor Zvi" userId="70940362-0458-40a8-b9a1-f1d97a8e97e5" providerId="ADAL" clId="{FACABF19-5063-4410-945A-D083F13314DD}" dt="2022-06-18T15:07:13.198" v="18036"/>
          <ac:spMkLst>
            <pc:docMk/>
            <pc:sldMk cId="2561208332" sldId="294"/>
            <ac:spMk id="11" creationId="{81BB8267-66F9-9934-4D3E-6394D87991F3}"/>
          </ac:spMkLst>
        </pc:spChg>
        <pc:spChg chg="add del mod">
          <ac:chgData name="Manor Zvi" userId="70940362-0458-40a8-b9a1-f1d97a8e97e5" providerId="ADAL" clId="{FACABF19-5063-4410-945A-D083F13314DD}" dt="2022-06-18T14:56:54.796" v="17682" actId="478"/>
          <ac:spMkLst>
            <pc:docMk/>
            <pc:sldMk cId="2561208332" sldId="294"/>
            <ac:spMk id="12" creationId="{BC4EAA9E-64E1-15B9-80AA-298341875F5F}"/>
          </ac:spMkLst>
        </pc:spChg>
        <pc:picChg chg="add mod modCrop">
          <ac:chgData name="Manor Zvi" userId="70940362-0458-40a8-b9a1-f1d97a8e97e5" providerId="ADAL" clId="{FACABF19-5063-4410-945A-D083F13314DD}" dt="2022-06-18T15:06:40.839" v="18030" actId="1440"/>
          <ac:picMkLst>
            <pc:docMk/>
            <pc:sldMk cId="2561208332" sldId="294"/>
            <ac:picMk id="8" creationId="{A3679F8C-4B8F-0C0A-350B-C78E0FBBB863}"/>
          </ac:picMkLst>
        </pc:picChg>
        <pc:cxnChg chg="add del mod">
          <ac:chgData name="Manor Zvi" userId="70940362-0458-40a8-b9a1-f1d97a8e97e5" providerId="ADAL" clId="{FACABF19-5063-4410-945A-D083F13314DD}" dt="2022-06-18T14:52:58.307" v="17447" actId="478"/>
          <ac:cxnSpMkLst>
            <pc:docMk/>
            <pc:sldMk cId="2561208332" sldId="294"/>
            <ac:cxnSpMk id="10" creationId="{5993A1A6-9F4F-732B-8FEA-7159B3EDE187}"/>
          </ac:cxnSpMkLst>
        </pc:cxnChg>
      </pc:sldChg>
      <pc:sldChg chg="addSp delSp modSp add mod modNotesTx">
        <pc:chgData name="Manor Zvi" userId="70940362-0458-40a8-b9a1-f1d97a8e97e5" providerId="ADAL" clId="{FACABF19-5063-4410-945A-D083F13314DD}" dt="2022-06-18T15:09:59.492" v="18309" actId="1076"/>
        <pc:sldMkLst>
          <pc:docMk/>
          <pc:sldMk cId="1426618702" sldId="295"/>
        </pc:sldMkLst>
        <pc:spChg chg="mod">
          <ac:chgData name="Manor Zvi" userId="70940362-0458-40a8-b9a1-f1d97a8e97e5" providerId="ADAL" clId="{FACABF19-5063-4410-945A-D083F13314DD}" dt="2022-06-18T15:09:40.334" v="18308" actId="14100"/>
          <ac:spMkLst>
            <pc:docMk/>
            <pc:sldMk cId="1426618702" sldId="295"/>
            <ac:spMk id="6" creationId="{04A2B1BA-24D3-0992-8301-CFD4AE062B30}"/>
          </ac:spMkLst>
        </pc:spChg>
        <pc:spChg chg="del">
          <ac:chgData name="Manor Zvi" userId="70940362-0458-40a8-b9a1-f1d97a8e97e5" providerId="ADAL" clId="{FACABF19-5063-4410-945A-D083F13314DD}" dt="2022-06-18T15:06:05.629" v="18021" actId="478"/>
          <ac:spMkLst>
            <pc:docMk/>
            <pc:sldMk cId="1426618702" sldId="295"/>
            <ac:spMk id="11" creationId="{81BB8267-66F9-9934-4D3E-6394D87991F3}"/>
          </ac:spMkLst>
        </pc:spChg>
        <pc:picChg chg="add mod modCrop">
          <ac:chgData name="Manor Zvi" userId="70940362-0458-40a8-b9a1-f1d97a8e97e5" providerId="ADAL" clId="{FACABF19-5063-4410-945A-D083F13314DD}" dt="2022-06-18T15:09:59.492" v="18309" actId="1076"/>
          <ac:picMkLst>
            <pc:docMk/>
            <pc:sldMk cId="1426618702" sldId="295"/>
            <ac:picMk id="4" creationId="{B05A3D61-5A1A-373D-7D22-913189A3AB1B}"/>
          </ac:picMkLst>
        </pc:picChg>
        <pc:picChg chg="del">
          <ac:chgData name="Manor Zvi" userId="70940362-0458-40a8-b9a1-f1d97a8e97e5" providerId="ADAL" clId="{FACABF19-5063-4410-945A-D083F13314DD}" dt="2022-06-18T15:06:04.845" v="18020" actId="478"/>
          <ac:picMkLst>
            <pc:docMk/>
            <pc:sldMk cId="1426618702" sldId="295"/>
            <ac:picMk id="8" creationId="{A3679F8C-4B8F-0C0A-350B-C78E0FBBB863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8T15:19:40.185" v="18518" actId="20577"/>
        <pc:sldMkLst>
          <pc:docMk/>
          <pc:sldMk cId="64936810" sldId="296"/>
        </pc:sldMkLst>
        <pc:picChg chg="del">
          <ac:chgData name="Manor Zvi" userId="70940362-0458-40a8-b9a1-f1d97a8e97e5" providerId="ADAL" clId="{FACABF19-5063-4410-945A-D083F13314DD}" dt="2022-06-18T15:18:24.132" v="18327" actId="478"/>
          <ac:picMkLst>
            <pc:docMk/>
            <pc:sldMk cId="64936810" sldId="296"/>
            <ac:picMk id="4" creationId="{B05A3D61-5A1A-373D-7D22-913189A3AB1B}"/>
          </ac:picMkLst>
        </pc:picChg>
        <pc:picChg chg="add mod modCrop">
          <ac:chgData name="Manor Zvi" userId="70940362-0458-40a8-b9a1-f1d97a8e97e5" providerId="ADAL" clId="{FACABF19-5063-4410-945A-D083F13314DD}" dt="2022-06-18T15:18:41.752" v="18336" actId="1440"/>
          <ac:picMkLst>
            <pc:docMk/>
            <pc:sldMk cId="64936810" sldId="296"/>
            <ac:picMk id="5" creationId="{ADA41488-63E2-18CB-B5E5-38399968A74D}"/>
          </ac:picMkLst>
        </pc:picChg>
      </pc:sldChg>
      <pc:sldChg chg="addSp delSp modSp add mod modNotesTx">
        <pc:chgData name="Manor Zvi" userId="70940362-0458-40a8-b9a1-f1d97a8e97e5" providerId="ADAL" clId="{FACABF19-5063-4410-945A-D083F13314DD}" dt="2022-06-18T15:28:32.441" v="18821" actId="20577"/>
        <pc:sldMkLst>
          <pc:docMk/>
          <pc:sldMk cId="3087251258" sldId="297"/>
        </pc:sldMkLst>
        <pc:spChg chg="mod">
          <ac:chgData name="Manor Zvi" userId="70940362-0458-40a8-b9a1-f1d97a8e97e5" providerId="ADAL" clId="{FACABF19-5063-4410-945A-D083F13314DD}" dt="2022-06-18T15:23:01.046" v="18588" actId="27636"/>
          <ac:spMkLst>
            <pc:docMk/>
            <pc:sldMk cId="3087251258" sldId="297"/>
            <ac:spMk id="6" creationId="{04A2B1BA-24D3-0992-8301-CFD4AE062B30}"/>
          </ac:spMkLst>
        </pc:spChg>
        <pc:picChg chg="add mod modCrop">
          <ac:chgData name="Manor Zvi" userId="70940362-0458-40a8-b9a1-f1d97a8e97e5" providerId="ADAL" clId="{FACABF19-5063-4410-945A-D083F13314DD}" dt="2022-06-18T15:27:04.990" v="18635" actId="1076"/>
          <ac:picMkLst>
            <pc:docMk/>
            <pc:sldMk cId="3087251258" sldId="297"/>
            <ac:picMk id="4" creationId="{A279D687-E0A9-42F3-1E79-AC3EE36C04F5}"/>
          </ac:picMkLst>
        </pc:picChg>
        <pc:picChg chg="del">
          <ac:chgData name="Manor Zvi" userId="70940362-0458-40a8-b9a1-f1d97a8e97e5" providerId="ADAL" clId="{FACABF19-5063-4410-945A-D083F13314DD}" dt="2022-06-18T15:21:26.860" v="18520" actId="478"/>
          <ac:picMkLst>
            <pc:docMk/>
            <pc:sldMk cId="3087251258" sldId="297"/>
            <ac:picMk id="5" creationId="{ADA41488-63E2-18CB-B5E5-38399968A74D}"/>
          </ac:picMkLst>
        </pc:picChg>
      </pc:sldChg>
      <pc:sldChg chg="modSp new mod modNotesTx">
        <pc:chgData name="Manor Zvi" userId="70940362-0458-40a8-b9a1-f1d97a8e97e5" providerId="ADAL" clId="{FACABF19-5063-4410-945A-D083F13314DD}" dt="2022-06-18T15:48:31.644" v="20669" actId="12"/>
        <pc:sldMkLst>
          <pc:docMk/>
          <pc:sldMk cId="1472045416" sldId="298"/>
        </pc:sldMkLst>
        <pc:spChg chg="mod">
          <ac:chgData name="Manor Zvi" userId="70940362-0458-40a8-b9a1-f1d97a8e97e5" providerId="ADAL" clId="{FACABF19-5063-4410-945A-D083F13314DD}" dt="2022-06-18T15:31:39.577" v="18865" actId="20577"/>
          <ac:spMkLst>
            <pc:docMk/>
            <pc:sldMk cId="1472045416" sldId="298"/>
            <ac:spMk id="2" creationId="{C359326B-2256-BD51-96AC-F0B6DFA00DB2}"/>
          </ac:spMkLst>
        </pc:spChg>
        <pc:spChg chg="mod">
          <ac:chgData name="Manor Zvi" userId="70940362-0458-40a8-b9a1-f1d97a8e97e5" providerId="ADAL" clId="{FACABF19-5063-4410-945A-D083F13314DD}" dt="2022-06-18T15:47:30.667" v="20509" actId="20577"/>
          <ac:spMkLst>
            <pc:docMk/>
            <pc:sldMk cId="1472045416" sldId="298"/>
            <ac:spMk id="3" creationId="{80476C31-D717-EE3C-4818-F2B2D1F601DA}"/>
          </ac:spMkLst>
        </pc:spChg>
      </pc:sldChg>
      <pc:sldChg chg="addSp delSp new mod">
        <pc:chgData name="Manor Zvi" userId="70940362-0458-40a8-b9a1-f1d97a8e97e5" providerId="ADAL" clId="{FACABF19-5063-4410-945A-D083F13314DD}" dt="2022-06-18T15:49:47.239" v="20673"/>
        <pc:sldMkLst>
          <pc:docMk/>
          <pc:sldMk cId="2210247332" sldId="299"/>
        </pc:sldMkLst>
        <pc:spChg chg="del">
          <ac:chgData name="Manor Zvi" userId="70940362-0458-40a8-b9a1-f1d97a8e97e5" providerId="ADAL" clId="{FACABF19-5063-4410-945A-D083F13314DD}" dt="2022-06-18T15:48:37.647" v="20671" actId="478"/>
          <ac:spMkLst>
            <pc:docMk/>
            <pc:sldMk cId="2210247332" sldId="299"/>
            <ac:spMk id="2" creationId="{C98E37AB-E00F-3199-F328-B2D0C00E09F0}"/>
          </ac:spMkLst>
        </pc:spChg>
        <pc:spChg chg="del">
          <ac:chgData name="Manor Zvi" userId="70940362-0458-40a8-b9a1-f1d97a8e97e5" providerId="ADAL" clId="{FACABF19-5063-4410-945A-D083F13314DD}" dt="2022-06-18T15:48:38.279" v="20672" actId="478"/>
          <ac:spMkLst>
            <pc:docMk/>
            <pc:sldMk cId="2210247332" sldId="299"/>
            <ac:spMk id="3" creationId="{76371A8D-F9DD-B30E-1A8E-7D62FBE0DB14}"/>
          </ac:spMkLst>
        </pc:spChg>
        <pc:picChg chg="add">
          <ac:chgData name="Manor Zvi" userId="70940362-0458-40a8-b9a1-f1d97a8e97e5" providerId="ADAL" clId="{FACABF19-5063-4410-945A-D083F13314DD}" dt="2022-06-18T15:49:47.239" v="20673"/>
          <ac:picMkLst>
            <pc:docMk/>
            <pc:sldMk cId="2210247332" sldId="299"/>
            <ac:picMk id="4098" creationId="{E988AC94-815E-A5A1-BCD3-57CBB72760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23FEB-9737-46AE-9E67-12B6FD3DDF7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73D6E-9551-4CF8-B325-C8A1985D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0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size: 19x19 board, each cell can be empty, black or white. Hence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but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~1.2%</m:t>
                    </m:r>
                  </m:oMath>
                </a14:m>
                <a:r>
                  <a:rPr lang="en-US" dirty="0"/>
                  <a:t> are legal.</a:t>
                </a:r>
                <a:r>
                  <a:rPr lang="en-US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Action space size: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place a ke</a:t>
                </a:r>
                <a:r>
                  <a:rPr lang="en-US" baseline="0" dirty="0"/>
                  <a:t>y + 1 to skip the turn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 size: 19x19 board, each cell can be empty, black or white. Hence </a:t>
                </a:r>
                <a:r>
                  <a:rPr lang="en-US" b="0" i="0">
                    <a:latin typeface="Cambria Math" panose="02040503050406030204" pitchFamily="18" charset="0"/>
                  </a:rPr>
                  <a:t>3^(19^2 )</a:t>
                </a:r>
                <a:r>
                  <a:rPr lang="en-US" dirty="0"/>
                  <a:t>, but only </a:t>
                </a:r>
                <a:r>
                  <a:rPr lang="en-US" b="0" i="0">
                    <a:latin typeface="Cambria Math" panose="02040503050406030204" pitchFamily="18" charset="0"/>
                  </a:rPr>
                  <a:t>~1.2%</a:t>
                </a:r>
                <a:r>
                  <a:rPr lang="en-US" dirty="0"/>
                  <a:t> are legal.</a:t>
                </a:r>
                <a:r>
                  <a:rPr lang="en-US" baseline="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Action space size: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19^2</a:t>
                </a:r>
                <a:r>
                  <a:rPr lang="en-US" dirty="0"/>
                  <a:t> to place a ke</a:t>
                </a:r>
                <a:r>
                  <a:rPr lang="en-US" baseline="0" dirty="0"/>
                  <a:t>y + 1 to skip the turn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5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87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2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0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21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8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 decays as the training progress: for the first 500k iteration it is 1.0, for the next 250k it is 0.5 and then 0.25.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promise that the agent will get greedier as the game continues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20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91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Offline updates – offline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Off-policy – update the policy against an improved policy, no the current 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Model-based – planning based on learned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4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one of them is quite powerful: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could use the policy alone; play the action it predicts as most likely and get quite descent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Similarly, one could use the value network alone, play at each state the action with the highest value, and also have success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4D4D"/>
                </a:solidFill>
                <a:effectLst/>
                <a:latin typeface="PT Sans" panose="020B0503020203020204" pitchFamily="34" charset="0"/>
              </a:rPr>
              <a:t>However, combining both estimates leads to even better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8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11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 This framework can in principle be applied to any policy iteration-based framework but demonstrated on </a:t>
            </a:r>
            <a:r>
              <a:rPr lang="en-US" dirty="0" err="1"/>
              <a:t>MuZero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1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69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independent: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𝑰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</m:e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𝒇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𝒁</m:t>
                        </m:r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𝒁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is a normalizing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factor:</a:t>
                </a:r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1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𝒂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: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𝒇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𝒁</m:t>
                        </m:r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𝟎</m:t>
                    </m:r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𝒁</m:t>
                            </m:r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</m:t>
                    </m:r>
                  </m:oMath>
                </a14:m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the empirical distribution may be different than the proposal distribution because double-sampling the same action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can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be everything: from uniform distribution, to the last learned policy, and even continues.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b="0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independent:</a:t>
                </a:r>
                <a:r>
                  <a:rPr lang="en-US" baseline="0" dirty="0"/>
                  <a:t> </a:t>
                </a: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𝑰𝝅(𝒂│𝒔)=𝒇(𝒔,𝒂,𝒁(𝒔))</a:t>
                </a:r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𝒁(𝒔)</a:t>
                </a:r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is a normalizing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factor:</a:t>
                </a:r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1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∀𝒂∈𝑨:𝒇(𝒔,𝒂,𝒁(𝒔))≥𝟎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and 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∑8_𝑎▒</a:t>
                </a: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𝒇(𝒔,𝒂,𝒁(𝒔))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 =1</a:t>
                </a:r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the empirical distribution may be different than the proposal distribution because double-sampling the same action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𝛽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can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be everything: from uniform distribution, to the last learned policy, and even continues.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b="0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independent: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𝑰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</m:e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𝒇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𝒁</m:t>
                        </m:r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𝒁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is a normalizing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factor:</a:t>
                </a:r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1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𝒂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: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𝒇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𝒁</m:t>
                        </m:r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sz="12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𝟎</m:t>
                    </m:r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sz="1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𝒁</m:t>
                            </m:r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</m:t>
                    </m:r>
                  </m:oMath>
                </a14:m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the empirical distribution may be different than the proposal distribution because double-sampling the same action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can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be everything: from uniform distribution, to the last learned policy, and even continues.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b="0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Action independent:</a:t>
                </a:r>
                <a:r>
                  <a:rPr lang="en-US" baseline="0" dirty="0"/>
                  <a:t> </a:t>
                </a: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𝑰𝝅(𝒂│𝒔)=𝒇(𝒔,𝒂,𝒁(𝒔))</a:t>
                </a:r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𝒁(𝒔)</a:t>
                </a:r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is a normalizing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factor:</a:t>
                </a:r>
                <a:r>
                  <a:rPr lang="en-US" sz="1200" b="1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1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∀𝒂∈𝑨:𝒇(𝒔,𝒂,𝒁(𝒔))≥𝟎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and 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∑_𝑎▒</a:t>
                </a:r>
                <a:r>
                  <a:rPr lang="en-US" sz="1200" b="1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𝒇(𝒔,𝒂,𝒁(𝒔))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 =1</a:t>
                </a:r>
                <a:endParaRPr lang="en-US" sz="1200" b="1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the empirical distribution may be different than the proposal distribution because double-sampling the same action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𝛽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can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be everything: from uniform distribution, to the last learned policy, and even continues.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b="0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03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b="0" dirty="0">
              <a:solidFill>
                <a:srgbClr val="0070C0"/>
              </a:solidFill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97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b="0" dirty="0">
              <a:solidFill>
                <a:srgbClr val="0070C0"/>
              </a:solidFill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72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0070C0"/>
              </a:solidFill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29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1/</m:t>
                        </m:r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sup>
                    </m:sSup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then: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0" i="1" baseline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baseline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sz="1200" b="0" i="1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b="0" i="1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den>
                    </m:f>
                    <m:r>
                      <a:rPr lang="en-US" sz="1200" b="0" i="1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  <m:r>
                      <a:rPr lang="en-US" sz="1200" b="0" i="1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e>
                    </m:acc>
                    <m:sSup>
                      <m:sSupPr>
                        <m:ctrlP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</m:e>
                      <m:sup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200" b="0" i="1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baseline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</m:t>
                    </m:r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then: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0" i="1" baseline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200" b="0" i="1" baseline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sz="1200" b="0" i="1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sz="1200" b="0" i="1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b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a:fld id="{825F15A7-03F4-43D7-82C5-3E23DA2F108C}" type="mathplaceholder"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a:t>Type equation here.</a:t>
                    </a:fld>
                  </m:oMath>
                </a14:m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Means, the sample-based policy is equal to the empirical proposal distribution.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200" b="0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If 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𝛽=𝜋^(1/𝜏)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then:</a:t>
                </a:r>
                <a:r>
                  <a:rPr lang="en-US" sz="1200" b="0" baseline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</a:t>
                </a:r>
                <a:r>
                  <a:rPr lang="en-US" sz="1200" b="0" i="0" baseline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𝜋 ̂</a:t>
                </a:r>
                <a:r>
                  <a:rPr lang="en-US" sz="1200" b="0" i="0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_𝛽=𝛽 ̂/𝛽 𝜋=𝛽 ̂𝜋^(1−1/𝜏)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. If 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𝜏=1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 then: </a:t>
                </a:r>
                <a:r>
                  <a:rPr lang="en-US" sz="1200" b="0" i="0" baseline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𝜋 ̂</a:t>
                </a:r>
                <a:r>
                  <a:rPr lang="en-US" sz="1200" b="0" i="0" baseline="0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_𝛽=𝛽 ̂</a:t>
                </a:r>
                <a:b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</a:b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"Type equation here."</a:t>
                </a:r>
                <a:r>
                  <a:rPr lang="en-US" sz="1200" b="0" dirty="0">
                    <a:solidFill>
                      <a:srgbClr val="0070C0"/>
                    </a:solidFill>
                    <a:cs typeface="Calibri Light" panose="020F0302020204030204" pitchFamily="34" charset="0"/>
                  </a:rPr>
                  <a:t>Means, the sample-based policy is equal to the empirical proposal distribution.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200" b="0" dirty="0">
                  <a:solidFill>
                    <a:srgbClr val="0070C0"/>
                  </a:solidFill>
                  <a:cs typeface="Calibri Light" panose="020F030202020403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61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0070C0"/>
              </a:solidFill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0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D4D4D"/>
                </a:solidFill>
                <a:effectLst/>
                <a:latin typeface="PT Sans" panose="020B0503020203020204" pitchFamily="34" charset="0"/>
              </a:rPr>
              <a:t>C is a scaling factor that ensures that the influence of the prior diminishes as our value estimate becomes more accurate.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46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Go is an ideal domain to put Sampled </a:t>
                </a:r>
                <a:r>
                  <a:rPr lang="en-US" dirty="0" err="1"/>
                  <a:t>MuZero</a:t>
                </a:r>
                <a:r>
                  <a:rPr lang="en-US" dirty="0"/>
                  <a:t> into test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With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/>
                  <a:t>, in</a:t>
                </a:r>
                <a:r>
                  <a:rPr lang="en-US" baseline="0" dirty="0"/>
                  <a:t> steady state, performance are around 50%-75% of </a:t>
                </a:r>
                <a:r>
                  <a:rPr lang="en-US" baseline="0" dirty="0" err="1"/>
                  <a:t>MuZero</a:t>
                </a:r>
                <a:r>
                  <a:rPr lang="en-US" baseline="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362 is the max number of possible actions. But as the game continues, the real number of action is much lower. Not sure if they allow sampling of illegal actions…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Go is an ideal domain to put Sampled </a:t>
                </a:r>
                <a:r>
                  <a:rPr lang="en-US" dirty="0" err="1"/>
                  <a:t>MuZero</a:t>
                </a:r>
                <a:r>
                  <a:rPr lang="en-US" dirty="0"/>
                  <a:t> into test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With less than </a:t>
                </a:r>
                <a:r>
                  <a:rPr lang="en-US" b="0" i="0">
                    <a:latin typeface="Cambria Math" panose="02040503050406030204" pitchFamily="18" charset="0"/>
                  </a:rPr>
                  <a:t>𝐾=50</a:t>
                </a:r>
                <a:r>
                  <a:rPr lang="en-US" dirty="0"/>
                  <a:t>, in</a:t>
                </a:r>
                <a:r>
                  <a:rPr lang="en-US" baseline="0" dirty="0"/>
                  <a:t> steady state, performance are around 50%-75% of </a:t>
                </a:r>
                <a:r>
                  <a:rPr lang="en-US" baseline="0" dirty="0" err="1"/>
                  <a:t>MuZero</a:t>
                </a:r>
                <a:r>
                  <a:rPr lang="en-US" baseline="0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362 is the max number of possible actions. But as the game continues, the real number of action is much lower. Not sure if they allow sampling of illegal actions…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6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DMPO &amp; D4PG are two state of the art model-free continues action space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manipulator tasks family is considered extremely hard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27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benchmarks, Sampled </a:t>
            </a:r>
            <a:r>
              <a:rPr lang="en-US" dirty="0" err="1"/>
              <a:t>muZero</a:t>
            </a:r>
            <a:r>
              <a:rPr lang="en-US" dirty="0"/>
              <a:t> learn also from raw image pixels, compared to 1D state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09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56 action dimensions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Sampled </a:t>
            </a:r>
            <a:r>
              <a:rPr lang="en-US" dirty="0" err="1"/>
              <a:t>MuZero</a:t>
            </a:r>
            <a:r>
              <a:rPr lang="en-US" dirty="0"/>
              <a:t> outperformed previous state of the art in terms of performance, but also did it in an order of magnitude less interactions with the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88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MuZero</a:t>
            </a:r>
            <a:r>
              <a:rPr lang="en-US" dirty="0"/>
              <a:t> will probably finish less iterations, because each iteration takes longer, but perhaps each iteration ‘worth more’?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I understand correctly, it means just less evaluations than </a:t>
            </a:r>
            <a:r>
              <a:rPr lang="en-US" dirty="0" err="1"/>
              <a:t>MuZero</a:t>
            </a:r>
            <a:r>
              <a:rPr lang="en-US" dirty="0"/>
              <a:t>, because </a:t>
            </a:r>
            <a:r>
              <a:rPr lang="en-US" dirty="0" err="1"/>
              <a:t>MuZero</a:t>
            </a:r>
            <a:r>
              <a:rPr lang="en-US" dirty="0"/>
              <a:t> also sample its own policy to evaluate the tree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6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5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6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Atari is a sensible testbed: we can interact with the environment via a simulator, but it is almost impossible to define a set of rules to predict the next state (without using the environment itself)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3D6E-9551-4CF8-B325-C8A1985D9E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3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6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4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120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9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6090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00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64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7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1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6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2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0866D-34E2-4C09-8A4F-F7EFF5EBF23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5BF5B5-BA5C-4C3D-AD95-A8C42C2B6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5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DAE-E8B2-2B88-BFA0-7CDD0A69A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152" y="1131882"/>
            <a:ext cx="9231410" cy="118794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720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Sampled </a:t>
            </a:r>
            <a:r>
              <a:rPr lang="en-US" sz="7200" i="0" u="none" strike="noStrike" baseline="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endParaRPr lang="en-US" sz="4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A81D-7821-40A5-E818-0B0765878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152" y="4532677"/>
            <a:ext cx="7132335" cy="351383"/>
          </a:xfrm>
        </p:spPr>
        <p:txBody>
          <a:bodyPr anchor="t">
            <a:noAutofit/>
          </a:bodyPr>
          <a:lstStyle/>
          <a:p>
            <a:pPr algn="l"/>
            <a:r>
              <a:rPr lang="en-US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Thomas Hubert, Julian Schrittwieser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David Silver et al.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136CC32-318E-2E7F-5A59-54F04D08BBA3}"/>
              </a:ext>
            </a:extLst>
          </p:cNvPr>
          <p:cNvSpPr txBox="1">
            <a:spLocks/>
          </p:cNvSpPr>
          <p:nvPr/>
        </p:nvSpPr>
        <p:spPr>
          <a:xfrm>
            <a:off x="1285241" y="2833245"/>
            <a:ext cx="9231410" cy="11879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 and Planning in Complex Action Spaces</a:t>
            </a:r>
            <a:endParaRPr lang="en-US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37E39EC-707C-4745-5B98-4EFFCBF8D232}"/>
              </a:ext>
            </a:extLst>
          </p:cNvPr>
          <p:cNvSpPr txBox="1">
            <a:spLocks/>
          </p:cNvSpPr>
          <p:nvPr/>
        </p:nvSpPr>
        <p:spPr>
          <a:xfrm>
            <a:off x="1284152" y="5395552"/>
            <a:ext cx="7132335" cy="831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Presented By: Manor Zvi</a:t>
            </a:r>
          </a:p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048720 – Robot Learning</a:t>
            </a:r>
          </a:p>
        </p:txBody>
      </p:sp>
      <p:pic>
        <p:nvPicPr>
          <p:cNvPr id="20" name="Picture 2" descr="DeepMind">
            <a:extLst>
              <a:ext uri="{FF2B5EF4-FFF2-40B4-BE49-F238E27FC236}">
                <a16:creationId xmlns:a16="http://schemas.microsoft.com/office/drawing/2014/main" id="{7CF94549-1480-BF91-C92B-34C8FF46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098" y="949564"/>
            <a:ext cx="2952750" cy="155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1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endParaRPr lang="en-US" sz="47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243"/>
            <a:ext cx="7300613" cy="2991804"/>
          </a:xfrm>
        </p:spPr>
        <p:txBody>
          <a:bodyPr>
            <a:normAutofit lnSpcReduction="10000"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Schrittwieser</a:t>
            </a:r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et al., Oct 2020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Takes the next step of evolution – move from board games, where the rules &amp; game </a:t>
            </a:r>
            <a:r>
              <a:rPr lang="en-US" sz="24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dynamics are clearly defined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to </a:t>
            </a:r>
            <a:r>
              <a:rPr lang="en-US" sz="2400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 arbitrary domain</a:t>
            </a:r>
          </a:p>
          <a:p>
            <a:r>
              <a:rPr lang="en-US" sz="2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combines a tree-based search with a learned model; the domain dynamics + a reward function</a:t>
            </a:r>
          </a:p>
          <a:p>
            <a:r>
              <a:rPr lang="en-US" sz="2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achieved a state-of-the-art performance of the 57 Atari games suite, where historically planning based methods struggled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Schrittwieser et al., Mastering Atari, Go, chess and shogi by planning with a learned model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1DB19-E9E5-BD8A-5B4C-B57363964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1" b="2565"/>
          <a:stretch/>
        </p:blipFill>
        <p:spPr>
          <a:xfrm>
            <a:off x="7975938" y="1652242"/>
            <a:ext cx="3538728" cy="4389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CF04D3-CE3C-52CD-E304-15367BB24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50"/>
          <a:stretch/>
        </p:blipFill>
        <p:spPr>
          <a:xfrm>
            <a:off x="1359791" y="4563972"/>
            <a:ext cx="5933690" cy="14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3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Planning with a Learned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29000"/>
            <a:ext cx="2818341" cy="23531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contrast to board games – we can’t role forward the tree search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Since we don’t have access to a simulator anymore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80BD-8EA0-43B2-766A-C6179B2CF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4481"/>
          <a:stretch/>
        </p:blipFill>
        <p:spPr>
          <a:xfrm>
            <a:off x="4038018" y="1848081"/>
            <a:ext cx="3811163" cy="8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Planning with a Learned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80BD-8EA0-43B2-766A-C6179B2CF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4481"/>
          <a:stretch/>
        </p:blipFill>
        <p:spPr>
          <a:xfrm>
            <a:off x="4038018" y="1848081"/>
            <a:ext cx="3811163" cy="86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5E7C1-E819-0151-F3B5-0AC5F4ACD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9" t="3504" r="8636" b="8589"/>
          <a:stretch/>
        </p:blipFill>
        <p:spPr>
          <a:xfrm>
            <a:off x="5752045" y="2563628"/>
            <a:ext cx="441108" cy="97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9DBB588-89B5-476E-D869-48A56C500C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3429000"/>
                <a:ext cx="3003126" cy="23531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sz="2000" b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𝚯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Map the observation into an abstract embedding space</a:t>
                </a:r>
              </a:p>
              <a:p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9DBB588-89B5-476E-D869-48A56C50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3429000"/>
                <a:ext cx="3003126" cy="2353152"/>
              </a:xfrm>
              <a:prstGeom prst="rect">
                <a:avLst/>
              </a:prstGeom>
              <a:blipFill>
                <a:blip r:embed="rId5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32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Planning with a Learned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80BD-8EA0-43B2-766A-C6179B2CF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4481"/>
          <a:stretch/>
        </p:blipFill>
        <p:spPr>
          <a:xfrm>
            <a:off x="4038018" y="1848081"/>
            <a:ext cx="3811163" cy="86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5E7C1-E819-0151-F3B5-0AC5F4ACD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9" t="3504" r="8636" b="8589"/>
          <a:stretch/>
        </p:blipFill>
        <p:spPr>
          <a:xfrm>
            <a:off x="5752045" y="2563628"/>
            <a:ext cx="441108" cy="979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B33F7D-FBCD-81B3-1F62-78A36CE4E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47"/>
          <a:stretch/>
        </p:blipFill>
        <p:spPr>
          <a:xfrm>
            <a:off x="4742720" y="3069668"/>
            <a:ext cx="989485" cy="419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256F5B9-2EF8-AE0E-D93A-EC7B1A4BA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3429000"/>
                <a:ext cx="3094566" cy="235315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Plan in this embedding space</a:t>
                </a: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Make predictions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𝚯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370D2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256F5B9-2EF8-AE0E-D93A-EC7B1A4BA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3429000"/>
                <a:ext cx="3094566" cy="2353152"/>
              </a:xfrm>
              <a:blipFill>
                <a:blip r:embed="rId6"/>
                <a:stretch>
                  <a:fillRect l="-787" t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71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Planning with a Learned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80BD-8EA0-43B2-766A-C6179B2CF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4481"/>
          <a:stretch/>
        </p:blipFill>
        <p:spPr>
          <a:xfrm>
            <a:off x="4038018" y="1848081"/>
            <a:ext cx="3811163" cy="865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5E7C1-E819-0151-F3B5-0AC5F4ACD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9" t="3504" r="8636" b="8589"/>
          <a:stretch/>
        </p:blipFill>
        <p:spPr>
          <a:xfrm>
            <a:off x="5752045" y="2563628"/>
            <a:ext cx="441108" cy="979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B33F7D-FBCD-81B3-1F62-78A36CE4E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47"/>
          <a:stretch/>
        </p:blipFill>
        <p:spPr>
          <a:xfrm>
            <a:off x="4742720" y="3069668"/>
            <a:ext cx="989485" cy="419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F11E1-B61D-71F8-8786-D80601EE3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315" y="3418243"/>
            <a:ext cx="1223852" cy="1143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073A96-F955-A676-BB8C-1579B296B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3429000"/>
                <a:ext cx="3094566" cy="23531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Plan in this embedding space</a:t>
                </a: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Make predictions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000" b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𝚯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𝒌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Learn the dynamics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sz="2000" b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𝚯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𝒌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𝒌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Font typeface="Wingdings 3" charset="2"/>
                  <a:buNone/>
                </a:pPr>
                <a:endParaRPr lang="en-US" sz="2000" b="1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073A96-F955-A676-BB8C-1579B296B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3429000"/>
                <a:ext cx="3094566" cy="2353152"/>
              </a:xfrm>
              <a:prstGeom prst="rect">
                <a:avLst/>
              </a:prstGeom>
              <a:blipFill>
                <a:blip r:embed="rId7"/>
                <a:stretch>
                  <a:fillRect l="-787" t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5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Planning with a Learned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073A96-F955-A676-BB8C-1579B296BA1C}"/>
              </a:ext>
            </a:extLst>
          </p:cNvPr>
          <p:cNvSpPr txBox="1">
            <a:spLocks/>
          </p:cNvSpPr>
          <p:nvPr/>
        </p:nvSpPr>
        <p:spPr>
          <a:xfrm>
            <a:off x="677334" y="2268551"/>
            <a:ext cx="3094566" cy="3699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be seen as a Policy and Value evaluation step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Instead of a single-step lookahead in REINFORCE Policy Grads or Vanilla Actor Critic, </a:t>
            </a:r>
            <a:b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here we can look ahead many steps into the future, and by doing so improve our estimates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2399F-9AEE-F8A3-C072-8C70EC80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049" y="2024616"/>
            <a:ext cx="3911902" cy="42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Generate Trajectories Searching at each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06C6D-7E15-6F68-6786-A07E9E9F5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3776331"/>
                <a:ext cx="8152559" cy="235315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Generate some state statistics for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Select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based on those statistics</a:t>
                </a: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Interact with the environment to move to the next state</a:t>
                </a: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Repeat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06C6D-7E15-6F68-6786-A07E9E9F5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3776331"/>
                <a:ext cx="8152559" cy="2353152"/>
              </a:xfrm>
              <a:blipFill>
                <a:blip r:embed="rId3"/>
                <a:stretch>
                  <a:fillRect l="-299" t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0BC8A-E945-6479-A862-216499410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" t="8510" r="1665" b="9118"/>
          <a:stretch/>
        </p:blipFill>
        <p:spPr>
          <a:xfrm>
            <a:off x="2086504" y="1642081"/>
            <a:ext cx="6297612" cy="178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60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E758BF-D45E-684E-05AD-5A011AF93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" t="8510" r="1665" b="9118"/>
          <a:stretch/>
        </p:blipFill>
        <p:spPr>
          <a:xfrm>
            <a:off x="2086504" y="1642081"/>
            <a:ext cx="6297612" cy="1786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Dirichlet Noise for Exploration Inside the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76331"/>
            <a:ext cx="8152559" cy="235315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Dirichlet Noise added to the root prior (policy) estimate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Ensures that eventually all action will be chosen, even if they ideally started with a very low prior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Dirichlet noise was chosen because it is very ‘peaky’: on average it boosts one or two actions while not affecting the others</a:t>
            </a:r>
          </a:p>
          <a:p>
            <a:endParaRPr lang="en-US" sz="20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79F348-98F6-9F12-ADF8-45B5CB7E547C}"/>
              </a:ext>
            </a:extLst>
          </p:cNvPr>
          <p:cNvCxnSpPr>
            <a:cxnSpLocks/>
          </p:cNvCxnSpPr>
          <p:nvPr/>
        </p:nvCxnSpPr>
        <p:spPr>
          <a:xfrm flipH="1">
            <a:off x="2714625" y="2143125"/>
            <a:ext cx="244475" cy="400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CFFC20-0AF8-8BE3-3D6B-C965C37F6F2C}"/>
              </a:ext>
            </a:extLst>
          </p:cNvPr>
          <p:cNvCxnSpPr>
            <a:cxnSpLocks/>
          </p:cNvCxnSpPr>
          <p:nvPr/>
        </p:nvCxnSpPr>
        <p:spPr>
          <a:xfrm>
            <a:off x="2959100" y="2143125"/>
            <a:ext cx="241300" cy="392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75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E758BF-D45E-684E-05AD-5A011AF93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" t="8510" r="1665" b="9118"/>
          <a:stretch/>
        </p:blipFill>
        <p:spPr>
          <a:xfrm>
            <a:off x="2086504" y="1642081"/>
            <a:ext cx="6297612" cy="1786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Action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06C6D-7E15-6F68-6786-A07E9E9F5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3776331"/>
                <a:ext cx="8152559" cy="235315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Actions selected based on the visit counts at the root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  <m:r>
                      <a:rPr lang="en-US" sz="2000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   :    </m:t>
                    </m:r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𝑏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𝑁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a temperature that control exploration vs. exploitation: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000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uniform</m:t>
                    </m:r>
                  </m:oMath>
                </a14:m>
                <a:br>
                  <a:rPr lang="en-US" sz="2000" b="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=∞→</m:t>
                    </m:r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𝑎𝑟𝑔𝑚𝑎𝑥</m:t>
                    </m:r>
                  </m:oMath>
                </a14:m>
                <a:endParaRPr lang="en-US" sz="2000" b="0" dirty="0">
                  <a:solidFill>
                    <a:srgbClr val="222222"/>
                  </a:solidFill>
                  <a:latin typeface="Calibri Light" panose="020F030202020403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06C6D-7E15-6F68-6786-A07E9E9F5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3776331"/>
                <a:ext cx="8152559" cy="2353152"/>
              </a:xfrm>
              <a:blipFill>
                <a:blip r:embed="rId4"/>
                <a:stretch>
                  <a:fillRect l="-299" t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98011CC-BA21-3B03-EAED-3F846FEFECB2}"/>
              </a:ext>
            </a:extLst>
          </p:cNvPr>
          <p:cNvSpPr/>
          <p:nvPr/>
        </p:nvSpPr>
        <p:spPr>
          <a:xfrm>
            <a:off x="3286124" y="2157413"/>
            <a:ext cx="566739" cy="1047750"/>
          </a:xfrm>
          <a:custGeom>
            <a:avLst/>
            <a:gdLst>
              <a:gd name="connsiteX0" fmla="*/ 0 w 566738"/>
              <a:gd name="connsiteY0" fmla="*/ 1014413 h 1023938"/>
              <a:gd name="connsiteX1" fmla="*/ 11906 w 566738"/>
              <a:gd name="connsiteY1" fmla="*/ 1019175 h 1023938"/>
              <a:gd name="connsiteX2" fmla="*/ 26194 w 566738"/>
              <a:gd name="connsiteY2" fmla="*/ 1023938 h 1023938"/>
              <a:gd name="connsiteX3" fmla="*/ 71438 w 566738"/>
              <a:gd name="connsiteY3" fmla="*/ 1021556 h 1023938"/>
              <a:gd name="connsiteX4" fmla="*/ 133350 w 566738"/>
              <a:gd name="connsiteY4" fmla="*/ 1000125 h 1023938"/>
              <a:gd name="connsiteX5" fmla="*/ 197644 w 566738"/>
              <a:gd name="connsiteY5" fmla="*/ 1002506 h 1023938"/>
              <a:gd name="connsiteX6" fmla="*/ 214313 w 566738"/>
              <a:gd name="connsiteY6" fmla="*/ 1004888 h 1023938"/>
              <a:gd name="connsiteX7" fmla="*/ 242888 w 566738"/>
              <a:gd name="connsiteY7" fmla="*/ 1007269 h 1023938"/>
              <a:gd name="connsiteX8" fmla="*/ 300038 w 566738"/>
              <a:gd name="connsiteY8" fmla="*/ 1004888 h 1023938"/>
              <a:gd name="connsiteX9" fmla="*/ 314325 w 566738"/>
              <a:gd name="connsiteY9" fmla="*/ 1000125 h 1023938"/>
              <a:gd name="connsiteX10" fmla="*/ 330994 w 566738"/>
              <a:gd name="connsiteY10" fmla="*/ 995363 h 1023938"/>
              <a:gd name="connsiteX11" fmla="*/ 342900 w 566738"/>
              <a:gd name="connsiteY11" fmla="*/ 985838 h 1023938"/>
              <a:gd name="connsiteX12" fmla="*/ 352425 w 566738"/>
              <a:gd name="connsiteY12" fmla="*/ 976313 h 1023938"/>
              <a:gd name="connsiteX13" fmla="*/ 359569 w 566738"/>
              <a:gd name="connsiteY13" fmla="*/ 973931 h 1023938"/>
              <a:gd name="connsiteX14" fmla="*/ 369094 w 566738"/>
              <a:gd name="connsiteY14" fmla="*/ 966788 h 1023938"/>
              <a:gd name="connsiteX15" fmla="*/ 390525 w 566738"/>
              <a:gd name="connsiteY15" fmla="*/ 964406 h 1023938"/>
              <a:gd name="connsiteX16" fmla="*/ 407194 w 566738"/>
              <a:gd name="connsiteY16" fmla="*/ 959644 h 1023938"/>
              <a:gd name="connsiteX17" fmla="*/ 414338 w 566738"/>
              <a:gd name="connsiteY17" fmla="*/ 952500 h 1023938"/>
              <a:gd name="connsiteX18" fmla="*/ 428625 w 566738"/>
              <a:gd name="connsiteY18" fmla="*/ 921544 h 1023938"/>
              <a:gd name="connsiteX19" fmla="*/ 435769 w 566738"/>
              <a:gd name="connsiteY19" fmla="*/ 919163 h 1023938"/>
              <a:gd name="connsiteX20" fmla="*/ 478631 w 566738"/>
              <a:gd name="connsiteY20" fmla="*/ 892969 h 1023938"/>
              <a:gd name="connsiteX21" fmla="*/ 481013 w 566738"/>
              <a:gd name="connsiteY21" fmla="*/ 869156 h 1023938"/>
              <a:gd name="connsiteX22" fmla="*/ 488156 w 566738"/>
              <a:gd name="connsiteY22" fmla="*/ 857250 h 1023938"/>
              <a:gd name="connsiteX23" fmla="*/ 502444 w 566738"/>
              <a:gd name="connsiteY23" fmla="*/ 835819 h 1023938"/>
              <a:gd name="connsiteX24" fmla="*/ 516731 w 566738"/>
              <a:gd name="connsiteY24" fmla="*/ 814388 h 1023938"/>
              <a:gd name="connsiteX25" fmla="*/ 528638 w 566738"/>
              <a:gd name="connsiteY25" fmla="*/ 771525 h 1023938"/>
              <a:gd name="connsiteX26" fmla="*/ 533400 w 566738"/>
              <a:gd name="connsiteY26" fmla="*/ 750094 h 1023938"/>
              <a:gd name="connsiteX27" fmla="*/ 535781 w 566738"/>
              <a:gd name="connsiteY27" fmla="*/ 740569 h 1023938"/>
              <a:gd name="connsiteX28" fmla="*/ 545306 w 566738"/>
              <a:gd name="connsiteY28" fmla="*/ 721519 h 1023938"/>
              <a:gd name="connsiteX29" fmla="*/ 552450 w 566738"/>
              <a:gd name="connsiteY29" fmla="*/ 704850 h 1023938"/>
              <a:gd name="connsiteX30" fmla="*/ 557213 w 566738"/>
              <a:gd name="connsiteY30" fmla="*/ 628650 h 1023938"/>
              <a:gd name="connsiteX31" fmla="*/ 559594 w 566738"/>
              <a:gd name="connsiteY31" fmla="*/ 514350 h 1023938"/>
              <a:gd name="connsiteX32" fmla="*/ 564356 w 566738"/>
              <a:gd name="connsiteY32" fmla="*/ 457200 h 1023938"/>
              <a:gd name="connsiteX33" fmla="*/ 559594 w 566738"/>
              <a:gd name="connsiteY33" fmla="*/ 419100 h 1023938"/>
              <a:gd name="connsiteX34" fmla="*/ 554831 w 566738"/>
              <a:gd name="connsiteY34" fmla="*/ 392906 h 1023938"/>
              <a:gd name="connsiteX35" fmla="*/ 552450 w 566738"/>
              <a:gd name="connsiteY35" fmla="*/ 300038 h 1023938"/>
              <a:gd name="connsiteX36" fmla="*/ 550069 w 566738"/>
              <a:gd name="connsiteY36" fmla="*/ 292894 h 1023938"/>
              <a:gd name="connsiteX37" fmla="*/ 557213 w 566738"/>
              <a:gd name="connsiteY37" fmla="*/ 245269 h 1023938"/>
              <a:gd name="connsiteX38" fmla="*/ 564356 w 566738"/>
              <a:gd name="connsiteY38" fmla="*/ 185738 h 1023938"/>
              <a:gd name="connsiteX39" fmla="*/ 559594 w 566738"/>
              <a:gd name="connsiteY39" fmla="*/ 152400 h 1023938"/>
              <a:gd name="connsiteX40" fmla="*/ 554831 w 566738"/>
              <a:gd name="connsiteY40" fmla="*/ 135731 h 1023938"/>
              <a:gd name="connsiteX41" fmla="*/ 557213 w 566738"/>
              <a:gd name="connsiteY41" fmla="*/ 80963 h 1023938"/>
              <a:gd name="connsiteX42" fmla="*/ 559594 w 566738"/>
              <a:gd name="connsiteY42" fmla="*/ 71438 h 1023938"/>
              <a:gd name="connsiteX43" fmla="*/ 566738 w 566738"/>
              <a:gd name="connsiteY43" fmla="*/ 59531 h 1023938"/>
              <a:gd name="connsiteX44" fmla="*/ 559594 w 566738"/>
              <a:gd name="connsiteY44" fmla="*/ 52388 h 1023938"/>
              <a:gd name="connsiteX45" fmla="*/ 557213 w 566738"/>
              <a:gd name="connsiteY45" fmla="*/ 45244 h 1023938"/>
              <a:gd name="connsiteX46" fmla="*/ 554831 w 566738"/>
              <a:gd name="connsiteY46" fmla="*/ 23813 h 1023938"/>
              <a:gd name="connsiteX47" fmla="*/ 557213 w 566738"/>
              <a:gd name="connsiteY47" fmla="*/ 0 h 102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6738" h="1023938">
                <a:moveTo>
                  <a:pt x="0" y="1014413"/>
                </a:moveTo>
                <a:cubicBezTo>
                  <a:pt x="3969" y="1016000"/>
                  <a:pt x="7889" y="1017714"/>
                  <a:pt x="11906" y="1019175"/>
                </a:cubicBezTo>
                <a:cubicBezTo>
                  <a:pt x="16624" y="1020891"/>
                  <a:pt x="26194" y="1023938"/>
                  <a:pt x="26194" y="1023938"/>
                </a:cubicBezTo>
                <a:cubicBezTo>
                  <a:pt x="41275" y="1023144"/>
                  <a:pt x="56497" y="1023753"/>
                  <a:pt x="71438" y="1021556"/>
                </a:cubicBezTo>
                <a:cubicBezTo>
                  <a:pt x="98924" y="1017514"/>
                  <a:pt x="109559" y="1010939"/>
                  <a:pt x="133350" y="1000125"/>
                </a:cubicBezTo>
                <a:cubicBezTo>
                  <a:pt x="154781" y="1000919"/>
                  <a:pt x="176235" y="1001247"/>
                  <a:pt x="197644" y="1002506"/>
                </a:cubicBezTo>
                <a:cubicBezTo>
                  <a:pt x="203247" y="1002836"/>
                  <a:pt x="208731" y="1004300"/>
                  <a:pt x="214313" y="1004888"/>
                </a:cubicBezTo>
                <a:cubicBezTo>
                  <a:pt x="223818" y="1005889"/>
                  <a:pt x="233363" y="1006475"/>
                  <a:pt x="242888" y="1007269"/>
                </a:cubicBezTo>
                <a:cubicBezTo>
                  <a:pt x="261938" y="1006475"/>
                  <a:pt x="281066" y="1006785"/>
                  <a:pt x="300038" y="1004888"/>
                </a:cubicBezTo>
                <a:cubicBezTo>
                  <a:pt x="305033" y="1004388"/>
                  <a:pt x="309527" y="1001601"/>
                  <a:pt x="314325" y="1000125"/>
                </a:cubicBezTo>
                <a:cubicBezTo>
                  <a:pt x="319848" y="998426"/>
                  <a:pt x="325438" y="996950"/>
                  <a:pt x="330994" y="995363"/>
                </a:cubicBezTo>
                <a:cubicBezTo>
                  <a:pt x="334963" y="992188"/>
                  <a:pt x="339101" y="989215"/>
                  <a:pt x="342900" y="985838"/>
                </a:cubicBezTo>
                <a:cubicBezTo>
                  <a:pt x="346256" y="982855"/>
                  <a:pt x="348771" y="978923"/>
                  <a:pt x="352425" y="976313"/>
                </a:cubicBezTo>
                <a:cubicBezTo>
                  <a:pt x="354468" y="974854"/>
                  <a:pt x="357188" y="974725"/>
                  <a:pt x="359569" y="973931"/>
                </a:cubicBezTo>
                <a:cubicBezTo>
                  <a:pt x="362744" y="971550"/>
                  <a:pt x="365301" y="967955"/>
                  <a:pt x="369094" y="966788"/>
                </a:cubicBezTo>
                <a:cubicBezTo>
                  <a:pt x="375964" y="964674"/>
                  <a:pt x="383460" y="965731"/>
                  <a:pt x="390525" y="964406"/>
                </a:cubicBezTo>
                <a:cubicBezTo>
                  <a:pt x="396205" y="963341"/>
                  <a:pt x="401638" y="961231"/>
                  <a:pt x="407194" y="959644"/>
                </a:cubicBezTo>
                <a:cubicBezTo>
                  <a:pt x="409575" y="957263"/>
                  <a:pt x="412605" y="955388"/>
                  <a:pt x="414338" y="952500"/>
                </a:cubicBezTo>
                <a:cubicBezTo>
                  <a:pt x="417272" y="947610"/>
                  <a:pt x="424332" y="926552"/>
                  <a:pt x="428625" y="921544"/>
                </a:cubicBezTo>
                <a:cubicBezTo>
                  <a:pt x="430259" y="919638"/>
                  <a:pt x="433524" y="920286"/>
                  <a:pt x="435769" y="919163"/>
                </a:cubicBezTo>
                <a:cubicBezTo>
                  <a:pt x="447988" y="913054"/>
                  <a:pt x="468767" y="899247"/>
                  <a:pt x="478631" y="892969"/>
                </a:cubicBezTo>
                <a:cubicBezTo>
                  <a:pt x="479425" y="885031"/>
                  <a:pt x="478958" y="876864"/>
                  <a:pt x="481013" y="869156"/>
                </a:cubicBezTo>
                <a:cubicBezTo>
                  <a:pt x="482205" y="864684"/>
                  <a:pt x="485653" y="861143"/>
                  <a:pt x="488156" y="857250"/>
                </a:cubicBezTo>
                <a:cubicBezTo>
                  <a:pt x="492799" y="850028"/>
                  <a:pt x="497454" y="842805"/>
                  <a:pt x="502444" y="835819"/>
                </a:cubicBezTo>
                <a:cubicBezTo>
                  <a:pt x="517120" y="815273"/>
                  <a:pt x="507647" y="832558"/>
                  <a:pt x="516731" y="814388"/>
                </a:cubicBezTo>
                <a:cubicBezTo>
                  <a:pt x="528464" y="749865"/>
                  <a:pt x="513987" y="818408"/>
                  <a:pt x="528638" y="771525"/>
                </a:cubicBezTo>
                <a:cubicBezTo>
                  <a:pt x="530821" y="764540"/>
                  <a:pt x="531755" y="757225"/>
                  <a:pt x="533400" y="750094"/>
                </a:cubicBezTo>
                <a:cubicBezTo>
                  <a:pt x="534136" y="746905"/>
                  <a:pt x="534492" y="743577"/>
                  <a:pt x="535781" y="740569"/>
                </a:cubicBezTo>
                <a:cubicBezTo>
                  <a:pt x="548911" y="709933"/>
                  <a:pt x="530527" y="765855"/>
                  <a:pt x="545306" y="721519"/>
                </a:cubicBezTo>
                <a:cubicBezTo>
                  <a:pt x="550431" y="706144"/>
                  <a:pt x="544081" y="717405"/>
                  <a:pt x="552450" y="704850"/>
                </a:cubicBezTo>
                <a:cubicBezTo>
                  <a:pt x="556815" y="669930"/>
                  <a:pt x="555700" y="683108"/>
                  <a:pt x="557213" y="628650"/>
                </a:cubicBezTo>
                <a:cubicBezTo>
                  <a:pt x="558271" y="590556"/>
                  <a:pt x="558345" y="552438"/>
                  <a:pt x="559594" y="514350"/>
                </a:cubicBezTo>
                <a:cubicBezTo>
                  <a:pt x="559907" y="504798"/>
                  <a:pt x="563360" y="468162"/>
                  <a:pt x="564356" y="457200"/>
                </a:cubicBezTo>
                <a:cubicBezTo>
                  <a:pt x="562769" y="444500"/>
                  <a:pt x="561323" y="431781"/>
                  <a:pt x="559594" y="419100"/>
                </a:cubicBezTo>
                <a:cubicBezTo>
                  <a:pt x="558287" y="409517"/>
                  <a:pt x="556702" y="402257"/>
                  <a:pt x="554831" y="392906"/>
                </a:cubicBezTo>
                <a:cubicBezTo>
                  <a:pt x="554037" y="361950"/>
                  <a:pt x="553923" y="330969"/>
                  <a:pt x="552450" y="300038"/>
                </a:cubicBezTo>
                <a:cubicBezTo>
                  <a:pt x="552331" y="297531"/>
                  <a:pt x="549930" y="295400"/>
                  <a:pt x="550069" y="292894"/>
                </a:cubicBezTo>
                <a:cubicBezTo>
                  <a:pt x="551088" y="274543"/>
                  <a:pt x="553916" y="261749"/>
                  <a:pt x="557213" y="245269"/>
                </a:cubicBezTo>
                <a:cubicBezTo>
                  <a:pt x="562378" y="193617"/>
                  <a:pt x="558846" y="213288"/>
                  <a:pt x="564356" y="185738"/>
                </a:cubicBezTo>
                <a:cubicBezTo>
                  <a:pt x="562769" y="174625"/>
                  <a:pt x="561694" y="163427"/>
                  <a:pt x="559594" y="152400"/>
                </a:cubicBezTo>
                <a:cubicBezTo>
                  <a:pt x="558513" y="146723"/>
                  <a:pt x="555023" y="141507"/>
                  <a:pt x="554831" y="135731"/>
                </a:cubicBezTo>
                <a:cubicBezTo>
                  <a:pt x="554222" y="117468"/>
                  <a:pt x="555863" y="99186"/>
                  <a:pt x="557213" y="80963"/>
                </a:cubicBezTo>
                <a:cubicBezTo>
                  <a:pt x="557455" y="77699"/>
                  <a:pt x="558265" y="74429"/>
                  <a:pt x="559594" y="71438"/>
                </a:cubicBezTo>
                <a:cubicBezTo>
                  <a:pt x="561474" y="67208"/>
                  <a:pt x="564357" y="63500"/>
                  <a:pt x="566738" y="59531"/>
                </a:cubicBezTo>
                <a:cubicBezTo>
                  <a:pt x="564357" y="57150"/>
                  <a:pt x="561462" y="55190"/>
                  <a:pt x="559594" y="52388"/>
                </a:cubicBezTo>
                <a:cubicBezTo>
                  <a:pt x="558202" y="50299"/>
                  <a:pt x="557626" y="47720"/>
                  <a:pt x="557213" y="45244"/>
                </a:cubicBezTo>
                <a:cubicBezTo>
                  <a:pt x="556031" y="38154"/>
                  <a:pt x="555625" y="30957"/>
                  <a:pt x="554831" y="23813"/>
                </a:cubicBezTo>
                <a:cubicBezTo>
                  <a:pt x="557301" y="1592"/>
                  <a:pt x="557213" y="9569"/>
                  <a:pt x="557213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5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3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Training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1DE21-2E2D-722C-BAED-0240DDCA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0" y="1685681"/>
            <a:ext cx="8459381" cy="3486637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E72A7D05-060E-5C20-4879-C84A007A0376}"/>
              </a:ext>
            </a:extLst>
          </p:cNvPr>
          <p:cNvSpPr/>
          <p:nvPr/>
        </p:nvSpPr>
        <p:spPr>
          <a:xfrm flipH="1" flipV="1">
            <a:off x="814620" y="5172318"/>
            <a:ext cx="8459379" cy="230262"/>
          </a:xfrm>
          <a:prstGeom prst="arc">
            <a:avLst>
              <a:gd name="adj1" fmla="val 10796408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77EB1-7C93-7469-D8D2-237F421744EB}"/>
              </a:ext>
            </a:extLst>
          </p:cNvPr>
          <p:cNvSpPr txBox="1"/>
          <p:nvPr/>
        </p:nvSpPr>
        <p:spPr>
          <a:xfrm>
            <a:off x="3490860" y="5410990"/>
            <a:ext cx="226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Real game trajectory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C895A85-4972-B671-B5A5-DC2C06996A5A}"/>
              </a:ext>
            </a:extLst>
          </p:cNvPr>
          <p:cNvSpPr/>
          <p:nvPr/>
        </p:nvSpPr>
        <p:spPr>
          <a:xfrm flipH="1">
            <a:off x="1675680" y="1745933"/>
            <a:ext cx="5685240" cy="350767"/>
          </a:xfrm>
          <a:prstGeom prst="arc">
            <a:avLst>
              <a:gd name="adj1" fmla="val 10796408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36C73-FD63-A48A-4633-D4A0BFA0FA5B}"/>
              </a:ext>
            </a:extLst>
          </p:cNvPr>
          <p:cNvSpPr txBox="1"/>
          <p:nvPr/>
        </p:nvSpPr>
        <p:spPr>
          <a:xfrm>
            <a:off x="3490860" y="1074503"/>
            <a:ext cx="289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Unroll the learned model alongside the trajectory</a:t>
            </a:r>
          </a:p>
        </p:txBody>
      </p:sp>
      <p:pic>
        <p:nvPicPr>
          <p:cNvPr id="2054" name="Picture 6" descr="Download HD Properties We Will Not Consider - X Mark Transparent PNG Image  - NicePNG.com">
            <a:extLst>
              <a:ext uri="{FF2B5EF4-FFF2-40B4-BE49-F238E27FC236}">
                <a16:creationId xmlns:a16="http://schemas.microsoft.com/office/drawing/2014/main" id="{74895BF6-279E-E572-B153-CA1DB978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721" y="3592342"/>
            <a:ext cx="819810" cy="7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wnload HD Properties We Will Not Consider - X Mark Transparent PNG Image  - NicePNG.com">
            <a:extLst>
              <a:ext uri="{FF2B5EF4-FFF2-40B4-BE49-F238E27FC236}">
                <a16:creationId xmlns:a16="http://schemas.microsoft.com/office/drawing/2014/main" id="{ABB469B8-1118-E406-915A-E91AFC2D5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395" y="3589080"/>
            <a:ext cx="819810" cy="7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DC36BC-7B7F-06E0-82A6-9D5195299D42}"/>
              </a:ext>
            </a:extLst>
          </p:cNvPr>
          <p:cNvSpPr txBox="1"/>
          <p:nvPr/>
        </p:nvSpPr>
        <p:spPr>
          <a:xfrm>
            <a:off x="7465531" y="3618042"/>
            <a:ext cx="18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use of future observations </a:t>
            </a:r>
          </a:p>
        </p:txBody>
      </p:sp>
    </p:spTree>
    <p:extLst>
      <p:ext uri="{BB962C8B-B14F-4D97-AF65-F5344CB8AC3E}">
        <p14:creationId xmlns:p14="http://schemas.microsoft.com/office/powerpoint/2010/main" val="8620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story begins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06C6D-7E15-6F68-6786-A07E9E9F5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3"/>
                <a:ext cx="7300613" cy="4389120"/>
              </a:xfrm>
            </p:spPr>
            <p:txBody>
              <a:bodyPr>
                <a:normAutofit/>
              </a:bodyPr>
              <a:lstStyle/>
              <a:p>
                <a:r>
                  <a:rPr lang="en-US" sz="2000" i="0" dirty="0">
                    <a:solidFill>
                      <a:srgbClr val="222222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AlphaGo (Silver et al., 2016)</a:t>
                </a:r>
              </a:p>
              <a:p>
                <a:pPr lvl="1"/>
                <a:r>
                  <a:rPr lang="en-US" sz="2000" i="0" dirty="0">
                    <a:solidFill>
                      <a:srgbClr val="222222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Enormous state space: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~2.08∙1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170</m:t>
                        </m:r>
                      </m:sup>
                    </m:sSup>
                  </m:oMath>
                </a14:m>
                <a:endParaRPr lang="en-US" sz="2000" i="0" dirty="0">
                  <a:solidFill>
                    <a:srgbClr val="222222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sz="2000" i="0" dirty="0">
                    <a:solidFill>
                      <a:srgbClr val="222222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Quite large action </a:t>
                </a:r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space: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362</m:t>
                    </m:r>
                  </m:oMath>
                </a14:m>
                <a:endParaRPr lang="en-US" sz="2000" i="0" dirty="0">
                  <a:solidFill>
                    <a:srgbClr val="222222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Defeated Lee Sedol, Go world champion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06C6D-7E15-6F68-6786-A07E9E9F5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3"/>
                <a:ext cx="7300613" cy="4389120"/>
              </a:xfrm>
              <a:blipFill>
                <a:blip r:embed="rId3"/>
                <a:stretch>
                  <a:fillRect l="-334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Summary of the AlphaGo paper. I found DeepMind's AlphaGo paper quite… | by  gwk | Becoming Human: Artificial Intelligence Magazine">
            <a:extLst>
              <a:ext uri="{FF2B5EF4-FFF2-40B4-BE49-F238E27FC236}">
                <a16:creationId xmlns:a16="http://schemas.microsoft.com/office/drawing/2014/main" id="{9F3D7157-FEAA-E9A5-AF62-EE51AA99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47" y="1652243"/>
            <a:ext cx="3536719" cy="4389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Silver et al., Mastering the game of Go with deep neural networks and tree search</a:t>
            </a:r>
          </a:p>
        </p:txBody>
      </p:sp>
      <p:pic>
        <p:nvPicPr>
          <p:cNvPr id="9" name="Picture 2" descr="What does AlphaGo vs Lee Sedol tell us about the interaction between humans  and intelligent systems? | by Louis Coppey | Point Nine Land | Medium">
            <a:extLst>
              <a:ext uri="{FF2B5EF4-FFF2-40B4-BE49-F238E27FC236}">
                <a16:creationId xmlns:a16="http://schemas.microsoft.com/office/drawing/2014/main" id="{F34BA696-91B1-45CE-713B-314A75A9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69" y="3428997"/>
            <a:ext cx="4999739" cy="2612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3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Training – Cont.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MuZero - ICAPS 2020 - https://youtu.be/L0A86LmH7Yw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BE97A-5FA0-D96E-60E9-1054D4838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837656"/>
            <a:ext cx="5229955" cy="3648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535479A7-E9A5-68D5-CDCB-52D92CE4CC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1837656"/>
                <a:ext cx="4184226" cy="36485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Policy network training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Cross Entropy loss between the policy and the visits count target</a:t>
                </a: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Reward network training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Value network training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n-step bootstrapping</a:t>
                </a:r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+…+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Font typeface="Wingdings 3" charset="2"/>
                  <a:buNone/>
                </a:pPr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000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535479A7-E9A5-68D5-CDCB-52D92CE4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1837656"/>
                <a:ext cx="4184226" cy="3648584"/>
              </a:xfrm>
              <a:prstGeom prst="rect">
                <a:avLst/>
              </a:prstGeom>
              <a:blipFill>
                <a:blip r:embed="rId4"/>
                <a:stretch>
                  <a:fillRect l="-582" t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5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we had so far?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6042A-AA0F-B06C-9A1D-15F4A2DE2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" t="4334" r="2842" b="2000"/>
          <a:stretch/>
        </p:blipFill>
        <p:spPr>
          <a:xfrm>
            <a:off x="2917998" y="1282535"/>
            <a:ext cx="4579621" cy="5182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912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Sampled </a:t>
            </a:r>
            <a:r>
              <a:rPr lang="en-US" sz="47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endParaRPr lang="en-US" sz="47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242"/>
            <a:ext cx="7300613" cy="4389119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Hubert</a:t>
            </a:r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et al., PMLR 2021</a:t>
            </a:r>
          </a:p>
          <a:p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Many real-world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tasks have </a:t>
            </a:r>
            <a:r>
              <a:rPr lang="en-US" sz="2400" b="1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multidimensional, continuous or complex action spaces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Especially in physical control or robotics</a:t>
            </a:r>
          </a:p>
          <a:p>
            <a:r>
              <a:rPr lang="en-US" sz="2000" i="0" dirty="0" err="1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and its predecessors requires a full enumeration of all possible actions, which is infeasible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general sample-based policy iteration framework </a:t>
            </a:r>
          </a:p>
          <a:p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Sampled </a:t>
            </a:r>
            <a:r>
              <a:rPr lang="en-US" sz="2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recovered to outstanding performance of </a:t>
            </a:r>
            <a:r>
              <a:rPr lang="en-US" sz="2000" dirty="0" err="1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while only using a small sampled subsets of actions</a:t>
            </a:r>
            <a:endParaRPr lang="en-US" sz="2000" i="0" dirty="0">
              <a:solidFill>
                <a:srgbClr val="2222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A1A845-7947-690E-6EF5-2448E39D0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45" y="2190990"/>
            <a:ext cx="3251022" cy="4032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1FC8EE-CBA1-B771-87D1-069A3B50D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0" y="4771010"/>
            <a:ext cx="7554076" cy="14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Policy Iteration Recap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46E3A-9B33-4EFE-4900-FDF93C10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46365"/>
            <a:ext cx="4023386" cy="4694997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ADA78434-B2F6-3CE8-EE48-0C11DE30922B}"/>
              </a:ext>
            </a:extLst>
          </p:cNvPr>
          <p:cNvSpPr/>
          <p:nvPr/>
        </p:nvSpPr>
        <p:spPr>
          <a:xfrm>
            <a:off x="4526766" y="2615566"/>
            <a:ext cx="388620" cy="118861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8841B-7F8B-6755-3593-25C851C3D220}"/>
              </a:ext>
            </a:extLst>
          </p:cNvPr>
          <p:cNvSpPr txBox="1"/>
          <p:nvPr/>
        </p:nvSpPr>
        <p:spPr>
          <a:xfrm>
            <a:off x="4874668" y="2962244"/>
            <a:ext cx="3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Policy Evaluation: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given a policy, evaluate each state value function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5399D71-E50A-9F86-B10E-F68D4C99F494}"/>
              </a:ext>
            </a:extLst>
          </p:cNvPr>
          <p:cNvSpPr/>
          <p:nvPr/>
        </p:nvSpPr>
        <p:spPr>
          <a:xfrm>
            <a:off x="4526766" y="3868014"/>
            <a:ext cx="388620" cy="12692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EA86D8-9970-67AC-63D3-AA2DECB8CBDC}"/>
                  </a:ext>
                </a:extLst>
              </p:cNvPr>
              <p:cNvSpPr txBox="1"/>
              <p:nvPr/>
            </p:nvSpPr>
            <p:spPr>
              <a:xfrm>
                <a:off x="4874667" y="3922931"/>
                <a:ext cx="540709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Policy Improvement: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Improve the policy based on the evaluation.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paper define this phase as an </a:t>
                </a:r>
                <a:r>
                  <a:rPr lang="en-US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operator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Here, it is a deterministic policy and greedy update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But in general, it could be anything, like for PG:</a:t>
                </a:r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EA86D8-9970-67AC-63D3-AA2DECB8C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67" y="3922931"/>
                <a:ext cx="5407097" cy="1754326"/>
              </a:xfrm>
              <a:prstGeom prst="rect">
                <a:avLst/>
              </a:prstGeom>
              <a:blipFill>
                <a:blip r:embed="rId4"/>
                <a:stretch>
                  <a:fillRect l="-1015" t="-2091" b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942BB7-B0D8-99F3-CE8C-DE8BE7CD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Ghosh, D., Machado, M. C., and Roux, N. L. An operator view of policy gradient methods, 2020</a:t>
            </a:r>
          </a:p>
        </p:txBody>
      </p:sp>
    </p:spTree>
    <p:extLst>
      <p:ext uri="{BB962C8B-B14F-4D97-AF65-F5344CB8AC3E}">
        <p14:creationId xmlns:p14="http://schemas.microsoft.com/office/powerpoint/2010/main" val="21015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 Based Policy Iteration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Policy defined as: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: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𝑺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𝑨</m:t>
                        </m:r>
                      </m:e>
                    </m:d>
                  </m:oMath>
                </a14:m>
                <a:endParaRPr lang="en-US" sz="2000" b="1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An improved policy: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:    ∀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2000" b="1" dirty="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i="0" dirty="0">
                    <a:solidFill>
                      <a:srgbClr val="222222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Action independent policy Improvement </a:t>
                </a:r>
                <a:r>
                  <a:rPr lang="en-US" sz="20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operator: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𝑰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</m:e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𝒇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𝒁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rgbClr val="370D2E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Now we can derive classical RL objectives, for example PG: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sz="2000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𝚯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  <m: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~</m:t>
                            </m:r>
                            <m: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𝑰</m:t>
                            </m:r>
                            <m: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𝝅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0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0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𝒍𝒐𝒈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𝝅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𝜣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</a:t>
                </a:r>
              </a:p>
              <a:p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But what if action space is too large?</a:t>
                </a:r>
              </a:p>
              <a:p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370D2E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370D2E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370D2E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370D2E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1" dirty="0">
                    <a:solidFill>
                      <a:srgbClr val="0070C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be K actions sampled from a proposal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70D2E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370D2E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370D2E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sz="2000" b="0" i="1" dirty="0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sz="2000" b="1" dirty="0">
                    <a:solidFill>
                      <a:srgbClr val="0070C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2000" dirty="0">
                    <a:solidFill>
                      <a:srgbClr val="370D2E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empirical distribution</a:t>
                </a:r>
                <a:endParaRPr lang="en-US" sz="2000" b="1" dirty="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Sample based PI operator:</a:t>
                </a:r>
                <a:r>
                  <a:rPr lang="en-US" sz="2000" dirty="0">
                    <a:solidFill>
                      <a:srgbClr val="0070C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𝑰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𝜷</m:t>
                        </m:r>
                      </m:sub>
                    </m:sSub>
                    <m:d>
                      <m:d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</m:e>
                      <m:e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20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𝜷</m:t>
                                </m:r>
                              </m:e>
                            </m:acc>
                          </m:num>
                          <m:den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𝜷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𝒇</m:t>
                    </m:r>
                    <m:d>
                      <m:d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𝒁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𝜷</m:t>
                            </m:r>
                          </m:sub>
                        </m:sSub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</m:e>
                    </m:d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000" i="0" dirty="0">
                  <a:solidFill>
                    <a:srgbClr val="222222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  <a:blipFill>
                <a:blip r:embed="rId3"/>
                <a:stretch>
                  <a:fillRect l="-284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1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 Based Policy Iteration – Cont. 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Now, 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with</a:t>
                </a:r>
                <a:r>
                  <a:rPr lang="en-US" sz="20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𝑰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𝜷</m:t>
                            </m:r>
                          </m:sub>
                        </m:sSub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20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𝑬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𝝅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𝑿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𝑲</m:t>
                            </m:r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𝑰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𝜷</m:t>
                            </m:r>
                          </m:sub>
                        </m:sSub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𝝅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𝑿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</m:e>
                        </m:d>
                      </m:e>
                    </m:func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Corollary: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a:rPr lang="en-US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𝑲</m:t>
                            </m:r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𝑰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𝜷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𝝅</m:t>
                        </m:r>
                      </m:e>
                    </m:func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𝑰</m:t>
                    </m:r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Or in other words:</a:t>
                </a:r>
              </a:p>
              <a:p>
                <a:pPr marL="0" indent="0" algn="ctr">
                  <a:buNone/>
                </a:pPr>
                <a:r>
                  <a:rPr lang="en-US" sz="2000" b="1" i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sample-based PI operator converge in distribution to the true PI operator</a:t>
                </a:r>
              </a:p>
              <a:p>
                <a:r>
                  <a:rPr lang="en-US" sz="20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With that we can: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Policy Improvements by minimizing CE between the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𝝅</m:t>
                        </m:r>
                      </m:e>
                      <m:sub>
                        <m:r>
                          <a:rPr lang="en-US" sz="1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𝑰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𝑿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𝒍𝒐𝒈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sz="1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𝚯</m:t>
                            </m:r>
                          </m:sub>
                        </m:sSub>
                      </m:e>
                    </m:d>
                  </m:oMath>
                </a14:m>
                <a:endParaRPr lang="en-US" sz="18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Draw more samples by re-sampling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𝑰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𝜷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</m:oMath>
                </a14:m>
                <a:endParaRPr lang="en-US" sz="1800" b="1" dirty="0">
                  <a:solidFill>
                    <a:srgbClr val="0070C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Explicit step of Policy Evaluation using the improved policy: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𝑿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𝒓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𝜸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𝑽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  <a:blipFill>
                <a:blip r:embed="rId3"/>
                <a:stretch>
                  <a:fillRect l="-284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0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 Based Policy Iteration – Proof.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Lemma: 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𝐾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𝑍</m:t>
                                </m:r>
                              </m:e>
                            </m:acc>
                          </m:e>
                        </m:fun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𝑍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8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Proof: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defined such that: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∈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𝐴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𝛽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𝑍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</m:t>
                    </m:r>
                  </m:oMath>
                </a14:m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8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therefore: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1=</m:t>
                    </m:r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∈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  <m:limLow>
                      <m:limLow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groupChr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func>
                          <m:func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𝐾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func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lim>
                    </m:limLow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∈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∈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𝐴</m:t>
                            </m:r>
                          </m:sub>
                          <m:sup/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⟹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𝑏𝑦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𝑢𝑛𝑖𝑞𝑢𝑒𝑛𝑒𝑠𝑠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𝑍</m:t>
                            </m:r>
                          </m:e>
                        </m:eqArr>
                      </m:lim>
                    </m:limLow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limLow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𝑙𝑖𝑚</m:t>
                                </m:r>
                              </m:e>
                              <m:lim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𝐾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𝑍</m:t>
                                </m:r>
                              </m:e>
                            </m:acc>
                          </m:e>
                        </m:func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𝑍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  <a:blipFill>
                <a:blip r:embed="rId3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7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 Based Policy Iteration – Proof.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Theorem: </a:t>
                </a:r>
                <a:b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𝐼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Proof: </a:t>
                </a:r>
                <a:b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~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𝑎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|</m:t>
                                </m:r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𝑠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</m:d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𝑟𝑢𝑙𝑒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𝑙𝑎𝑟𝑔𝑒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𝑛𝑢𝑚𝑏𝑒𝑟𝑠</m:t>
                            </m:r>
                          </m:e>
                        </m:eqArr>
                      </m:lim>
                    </m:limLow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groupCh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𝑙𝑒𝑚𝑚𝑎</m:t>
                        </m:r>
                      </m:lim>
                    </m:limLow>
                  </m:oMath>
                </a14:m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(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𝑍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𝐾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𝑠</m:t>
                            </m:r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8596668" cy="4389119"/>
              </a:xfrm>
              <a:blipFill>
                <a:blip r:embed="rId3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6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 Based Policy Iteration – Cont. 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4035042"/>
                <a:ext cx="8596668" cy="22133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From left to right: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current policy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</m:e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</m:oMath>
                </a14:m>
                <a:endParaRPr lang="en-US" sz="20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K-actions empirical distribution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sample-based improved policy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As K increases,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𝑰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𝜷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converges in distribution to the improved policy</a:t>
                </a:r>
                <a:r>
                  <a:rPr lang="en-US" sz="18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𝜷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𝝅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4035042"/>
                <a:ext cx="8596668" cy="2213358"/>
              </a:xfrm>
              <a:blipFill>
                <a:blip r:embed="rId3"/>
                <a:stretch>
                  <a:fillRect l="-709" t="-1653" b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DBDDC5-F3CF-35AA-C75C-A6302187C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" t="7525" r="4508" b="29899"/>
          <a:stretch/>
        </p:blipFill>
        <p:spPr>
          <a:xfrm>
            <a:off x="677333" y="1655629"/>
            <a:ext cx="8596668" cy="20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Sampled </a:t>
            </a:r>
            <a:r>
              <a:rPr lang="en-US" sz="4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endParaRPr lang="en-US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340190"/>
                <a:ext cx="10058141" cy="490821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Instead of considering all possible actions: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Sample K actions from the policy network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MCTS only searches through those sampled actions</a:t>
                </a:r>
              </a:p>
              <a:p>
                <a:r>
                  <a:rPr lang="en-US" sz="2200" u="sng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Modify the PUCB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𝑎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𝑎𝑟𝑔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∙</m:t>
                              </m:r>
                              <m: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𝝅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𝒂</m:t>
                                  </m:r>
                                </m:e>
                                <m:e>
                                  <m: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𝑏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rad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1+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                                             </m:t>
                      </m:r>
                    </m:oMath>
                  </m:oMathPara>
                </a14:m>
                <a:br>
                  <a:rPr lang="en-US" sz="22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</a:br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⇓</m:t>
                      </m:r>
                    </m:oMath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𝑎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𝑎𝑟𝑔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+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𝒂</m:t>
                                  </m:r>
                                </m:e>
                                <m:e>
                                  <m:r>
                                    <a:rPr 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𝑏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libri Light" panose="020F0302020204030204" pitchFamily="34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libri Light" panose="020F030202020403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rad>
                                </m:num>
                                <m:den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1+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 Light" panose="020F0302020204030204" pitchFamily="34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   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𝝅</m:t>
                              </m:r>
                            </m:e>
                          </m:acc>
                        </m:e>
                        <m:sub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𝜷</m:t>
                          </m:r>
                        </m:sub>
                      </m:sSub>
                      <m:d>
                        <m:dPr>
                          <m:ctrlP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𝒂</m:t>
                          </m:r>
                        </m:e>
                        <m:e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𝒔</m:t>
                          </m:r>
                        </m:e>
                      </m:d>
                      <m:r>
                        <a:rPr lang="en-US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𝜷</m:t>
                              </m:r>
                            </m:e>
                          </m:acc>
                        </m:num>
                        <m:den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𝜷</m:t>
                          </m:r>
                        </m:den>
                      </m:f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𝝅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𝒂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result is a set of visit counts,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at the root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corresponding to each action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𝑎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These visits can be normalized to provide the sample-based PI: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𝑰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𝝅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𝜷</m:t>
                        </m:r>
                      </m:sub>
                    </m:sSub>
                    <m:d>
                      <m:d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𝒂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𝑵</m:t>
                        </m:r>
                        <m:d>
                          <m:dPr>
                            <m:ctrlP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𝒔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𝒂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𝒃</m:t>
                            </m:r>
                          </m:sub>
                          <m:sup/>
                          <m:e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𝑵</m:t>
                            </m:r>
                            <m:d>
                              <m:dPr>
                                <m:ctrlPr>
                                  <a:rPr lang="en-US" sz="24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𝒔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,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𝒃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4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4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340190"/>
                <a:ext cx="10058141" cy="4908210"/>
              </a:xfrm>
              <a:blipFill>
                <a:blip r:embed="rId3"/>
                <a:stretch>
                  <a:fillRect l="-242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8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AlphaGo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243"/>
            <a:ext cx="4439119" cy="4363828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Action space and game horizon are too big for ‘vanilla’ heuristic tree search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Uses </a:t>
            </a:r>
            <a:r>
              <a:rPr lang="en-US" sz="2000" b="1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Value network 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reduce the depth – only look ahead a few 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Uses </a:t>
            </a:r>
            <a:r>
              <a:rPr lang="en-US" sz="2000" b="1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Policy network </a:t>
            </a: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reduce the width of the tree – only look at the most promising actions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They call it ‘a prior network’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0843E-D739-1AFF-1991-202BDE499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"/>
          <a:stretch/>
        </p:blipFill>
        <p:spPr>
          <a:xfrm>
            <a:off x="5269570" y="1652243"/>
            <a:ext cx="494612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37743-9F59-9D1A-44D2-9DCB4CBD9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1"/>
          <a:stretch/>
        </p:blipFill>
        <p:spPr>
          <a:xfrm>
            <a:off x="5264417" y="3148358"/>
            <a:ext cx="494612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79B2B4-A2F2-83C9-7D45-F13AFDB06ECA}"/>
              </a:ext>
            </a:extLst>
          </p:cNvPr>
          <p:cNvSpPr txBox="1">
            <a:spLocks/>
          </p:cNvSpPr>
          <p:nvPr/>
        </p:nvSpPr>
        <p:spPr>
          <a:xfrm>
            <a:off x="672181" y="3148357"/>
            <a:ext cx="444427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ABE56C-9DE8-B19E-0014-D47A8FB78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" t="4174" r="1058"/>
          <a:stretch/>
        </p:blipFill>
        <p:spPr>
          <a:xfrm>
            <a:off x="5264417" y="4644471"/>
            <a:ext cx="494612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F41912-9954-BB75-73B8-9561DFE241E7}"/>
              </a:ext>
            </a:extLst>
          </p:cNvPr>
          <p:cNvSpPr txBox="1">
            <a:spLocks/>
          </p:cNvSpPr>
          <p:nvPr/>
        </p:nvSpPr>
        <p:spPr>
          <a:xfrm>
            <a:off x="672180" y="4644471"/>
            <a:ext cx="444427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Sampled </a:t>
            </a:r>
            <a:r>
              <a:rPr lang="en-US" sz="4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MuZero</a:t>
            </a:r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Proof.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9920"/>
                <a:ext cx="8596668" cy="407847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be the visit count distribution of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MuZero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when considering the whole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action space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𝐼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be the visit count distribution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𝐼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a</a:t>
                </a:r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pproximately equal to the sample-based policy improvement associated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latin typeface="Calibri Light" panose="020F0302020204030204" pitchFamily="34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 other words: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𝐼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𝜋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≈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This is way too much... For more see appendix F.</a:t>
                </a: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8CD4D27-93DD-86B0-B179-8347A564B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9920"/>
                <a:ext cx="8596668" cy="4078479"/>
              </a:xfrm>
              <a:blipFill>
                <a:blip r:embed="rId3"/>
                <a:stretch>
                  <a:fillRect l="-284" t="-897" b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7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D318-364E-AE33-234E-216E378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54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2B1BA-24D3-0992-8301-CFD4AE062B30}"/>
              </a:ext>
            </a:extLst>
          </p:cNvPr>
          <p:cNvSpPr txBox="1">
            <a:spLocks/>
          </p:cNvSpPr>
          <p:nvPr/>
        </p:nvSpPr>
        <p:spPr>
          <a:xfrm>
            <a:off x="677334" y="1375090"/>
            <a:ext cx="8596668" cy="5242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 </a:t>
            </a:r>
            <a:r>
              <a:rPr lang="en-US" sz="4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</a:t>
            </a:r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</a:t>
            </a:r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(High Dimensional Discrete Action Space)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9F8C-4B8F-0C0A-350B-C78E0FBBB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9" t="7581" r="2818" b="2850"/>
          <a:stretch/>
        </p:blipFill>
        <p:spPr>
          <a:xfrm>
            <a:off x="677334" y="2555433"/>
            <a:ext cx="7713069" cy="3692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81BB8267-66F9-9934-4D3E-6394D87991F3}"/>
              </a:ext>
            </a:extLst>
          </p:cNvPr>
          <p:cNvSpPr/>
          <p:nvPr/>
        </p:nvSpPr>
        <p:spPr>
          <a:xfrm>
            <a:off x="8725451" y="1899298"/>
            <a:ext cx="1479792" cy="1312269"/>
          </a:xfrm>
          <a:custGeom>
            <a:avLst/>
            <a:gdLst>
              <a:gd name="connsiteX0" fmla="*/ 0 w 1479792"/>
              <a:gd name="connsiteY0" fmla="*/ 0 h 1312269"/>
              <a:gd name="connsiteX1" fmla="*/ 493264 w 1479792"/>
              <a:gd name="connsiteY1" fmla="*/ 0 h 1312269"/>
              <a:gd name="connsiteX2" fmla="*/ 971730 w 1479792"/>
              <a:gd name="connsiteY2" fmla="*/ 0 h 1312269"/>
              <a:gd name="connsiteX3" fmla="*/ 1479792 w 1479792"/>
              <a:gd name="connsiteY3" fmla="*/ 0 h 1312269"/>
              <a:gd name="connsiteX4" fmla="*/ 1479792 w 1479792"/>
              <a:gd name="connsiteY4" fmla="*/ 398055 h 1312269"/>
              <a:gd name="connsiteX5" fmla="*/ 1479792 w 1479792"/>
              <a:gd name="connsiteY5" fmla="*/ 848601 h 1312269"/>
              <a:gd name="connsiteX6" fmla="*/ 1479792 w 1479792"/>
              <a:gd name="connsiteY6" fmla="*/ 1312269 h 1312269"/>
              <a:gd name="connsiteX7" fmla="*/ 1001326 w 1479792"/>
              <a:gd name="connsiteY7" fmla="*/ 1312269 h 1312269"/>
              <a:gd name="connsiteX8" fmla="*/ 552456 w 1479792"/>
              <a:gd name="connsiteY8" fmla="*/ 1312269 h 1312269"/>
              <a:gd name="connsiteX9" fmla="*/ 0 w 1479792"/>
              <a:gd name="connsiteY9" fmla="*/ 1312269 h 1312269"/>
              <a:gd name="connsiteX10" fmla="*/ 0 w 1479792"/>
              <a:gd name="connsiteY10" fmla="*/ 848601 h 1312269"/>
              <a:gd name="connsiteX11" fmla="*/ 0 w 1479792"/>
              <a:gd name="connsiteY11" fmla="*/ 398055 h 1312269"/>
              <a:gd name="connsiteX12" fmla="*/ 0 w 1479792"/>
              <a:gd name="connsiteY12" fmla="*/ 0 h 1312269"/>
              <a:gd name="connsiteX0" fmla="*/ -123311 w 1479792"/>
              <a:gd name="connsiteY0" fmla="*/ 246050 h 1312269"/>
              <a:gd name="connsiteX1" fmla="*/ -246637 w 1479792"/>
              <a:gd name="connsiteY1" fmla="*/ 246050 h 1312269"/>
              <a:gd name="connsiteX2" fmla="*/ -744515 w 1479792"/>
              <a:gd name="connsiteY2" fmla="*/ 535031 h 1312269"/>
              <a:gd name="connsiteX3" fmla="*/ -1283882 w 1479792"/>
              <a:gd name="connsiteY3" fmla="*/ 848093 h 131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9792" h="1312269" extrusionOk="0">
                <a:moveTo>
                  <a:pt x="0" y="0"/>
                </a:moveTo>
                <a:cubicBezTo>
                  <a:pt x="101830" y="-38720"/>
                  <a:pt x="341676" y="3309"/>
                  <a:pt x="493264" y="0"/>
                </a:cubicBezTo>
                <a:cubicBezTo>
                  <a:pt x="644852" y="-3309"/>
                  <a:pt x="824968" y="52347"/>
                  <a:pt x="971730" y="0"/>
                </a:cubicBezTo>
                <a:cubicBezTo>
                  <a:pt x="1118492" y="-52347"/>
                  <a:pt x="1278915" y="52735"/>
                  <a:pt x="1479792" y="0"/>
                </a:cubicBezTo>
                <a:cubicBezTo>
                  <a:pt x="1525338" y="81632"/>
                  <a:pt x="1438768" y="262987"/>
                  <a:pt x="1479792" y="398055"/>
                </a:cubicBezTo>
                <a:cubicBezTo>
                  <a:pt x="1520816" y="533124"/>
                  <a:pt x="1474520" y="719142"/>
                  <a:pt x="1479792" y="848601"/>
                </a:cubicBezTo>
                <a:cubicBezTo>
                  <a:pt x="1485064" y="978060"/>
                  <a:pt x="1443791" y="1111503"/>
                  <a:pt x="1479792" y="1312269"/>
                </a:cubicBezTo>
                <a:cubicBezTo>
                  <a:pt x="1314027" y="1313469"/>
                  <a:pt x="1152456" y="1285736"/>
                  <a:pt x="1001326" y="1312269"/>
                </a:cubicBezTo>
                <a:cubicBezTo>
                  <a:pt x="850196" y="1338802"/>
                  <a:pt x="708155" y="1308907"/>
                  <a:pt x="552456" y="1312269"/>
                </a:cubicBezTo>
                <a:cubicBezTo>
                  <a:pt x="396757" y="1315631"/>
                  <a:pt x="160889" y="1264048"/>
                  <a:pt x="0" y="1312269"/>
                </a:cubicBezTo>
                <a:cubicBezTo>
                  <a:pt x="-14783" y="1081204"/>
                  <a:pt x="10248" y="956956"/>
                  <a:pt x="0" y="848601"/>
                </a:cubicBezTo>
                <a:cubicBezTo>
                  <a:pt x="-10248" y="740246"/>
                  <a:pt x="12957" y="575987"/>
                  <a:pt x="0" y="398055"/>
                </a:cubicBezTo>
                <a:cubicBezTo>
                  <a:pt x="-12957" y="220123"/>
                  <a:pt x="46769" y="187665"/>
                  <a:pt x="0" y="0"/>
                </a:cubicBezTo>
                <a:close/>
              </a:path>
              <a:path w="1479792" h="1312269" fill="none" extrusionOk="0">
                <a:moveTo>
                  <a:pt x="-123311" y="246050"/>
                </a:moveTo>
                <a:cubicBezTo>
                  <a:pt x="-173379" y="248546"/>
                  <a:pt x="-186525" y="245963"/>
                  <a:pt x="-246637" y="246050"/>
                </a:cubicBezTo>
                <a:cubicBezTo>
                  <a:pt x="-402151" y="347162"/>
                  <a:pt x="-598280" y="404225"/>
                  <a:pt x="-744515" y="535031"/>
                </a:cubicBezTo>
                <a:cubicBezTo>
                  <a:pt x="-890750" y="665837"/>
                  <a:pt x="-1145984" y="764788"/>
                  <a:pt x="-1283882" y="848093"/>
                </a:cubicBezTo>
              </a:path>
            </a:pathLst>
          </a:custGeom>
          <a:noFill/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827297380">
                  <a:prstGeom prst="borderCallout2">
                    <a:avLst>
                      <a:gd name="adj1" fmla="val 18750"/>
                      <a:gd name="adj2" fmla="val -8333"/>
                      <a:gd name="adj3" fmla="val 18750"/>
                      <a:gd name="adj4" fmla="val -16667"/>
                      <a:gd name="adj5" fmla="val 64628"/>
                      <a:gd name="adj6" fmla="val -8676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MuZero</a:t>
            </a:r>
            <a:r>
              <a:rPr lang="en-US" dirty="0">
                <a:solidFill>
                  <a:srgbClr val="0070C0"/>
                </a:solidFill>
              </a:rPr>
              <a:t> – 362 actions</a:t>
            </a:r>
          </a:p>
        </p:txBody>
      </p:sp>
    </p:spTree>
    <p:extLst>
      <p:ext uri="{BB962C8B-B14F-4D97-AF65-F5344CB8AC3E}">
        <p14:creationId xmlns:p14="http://schemas.microsoft.com/office/powerpoint/2010/main" val="2561208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D318-364E-AE33-234E-216E378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54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2B1BA-24D3-0992-8301-CFD4AE062B30}"/>
              </a:ext>
            </a:extLst>
          </p:cNvPr>
          <p:cNvSpPr txBox="1">
            <a:spLocks/>
          </p:cNvSpPr>
          <p:nvPr/>
        </p:nvSpPr>
        <p:spPr>
          <a:xfrm>
            <a:off x="677334" y="1375090"/>
            <a:ext cx="8596668" cy="579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DM Control Suite (Continues Action Space)</a:t>
            </a:r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3D61-5A1A-373D-7D22-913189A3A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" t="5928" r="3245" b="2587"/>
          <a:stretch/>
        </p:blipFill>
        <p:spPr>
          <a:xfrm>
            <a:off x="379255" y="1954443"/>
            <a:ext cx="11433490" cy="3727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618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D318-364E-AE33-234E-216E378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54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2B1BA-24D3-0992-8301-CFD4AE062B30}"/>
              </a:ext>
            </a:extLst>
          </p:cNvPr>
          <p:cNvSpPr txBox="1">
            <a:spLocks/>
          </p:cNvSpPr>
          <p:nvPr/>
        </p:nvSpPr>
        <p:spPr>
          <a:xfrm>
            <a:off x="677334" y="1375090"/>
            <a:ext cx="8596668" cy="579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DM Control Suite (Continues Action Space)</a:t>
            </a:r>
            <a:endParaRPr lang="en-US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41488-63E2-18CB-B5E5-38399968A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1" t="7454" r="2519" b="3089"/>
          <a:stretch/>
        </p:blipFill>
        <p:spPr>
          <a:xfrm>
            <a:off x="379255" y="1954443"/>
            <a:ext cx="11433490" cy="3790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36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D318-364E-AE33-234E-216E378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549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2B1BA-24D3-0992-8301-CFD4AE062B30}"/>
              </a:ext>
            </a:extLst>
          </p:cNvPr>
          <p:cNvSpPr txBox="1">
            <a:spLocks/>
          </p:cNvSpPr>
          <p:nvPr/>
        </p:nvSpPr>
        <p:spPr>
          <a:xfrm>
            <a:off x="677334" y="1375090"/>
            <a:ext cx="10476950" cy="579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Humanoid Locomotion Environment (Complex Action Space)</a:t>
            </a:r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9D687-E0A9-42F3-1E79-AC3EE36C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 t="7952" r="2614" b="2736"/>
          <a:stretch/>
        </p:blipFill>
        <p:spPr>
          <a:xfrm>
            <a:off x="295493" y="2719933"/>
            <a:ext cx="11601013" cy="28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326B-2256-BD51-96AC-F0B6DFA0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76C31-D717-EE3C-4818-F2B2D1F601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Although AlphaGo was the first RL algorithm to win world champion in Go – Super challenging </a:t>
                </a:r>
                <a:r>
                  <a:rPr lang="en-US" b="1" dirty="0"/>
                  <a:t>Planning</a:t>
                </a:r>
                <a:r>
                  <a:rPr lang="en-US" dirty="0"/>
                  <a:t> task, it based on Human expert data</a:t>
                </a:r>
              </a:p>
              <a:p>
                <a:r>
                  <a:rPr lang="en-US" dirty="0"/>
                  <a:t>AlphaZero removed the dependency on humans, but still required </a:t>
                </a:r>
                <a:r>
                  <a:rPr lang="en-US" b="1" dirty="0"/>
                  <a:t>full information</a:t>
                </a:r>
                <a:r>
                  <a:rPr lang="en-US" dirty="0"/>
                  <a:t> game setup</a:t>
                </a:r>
              </a:p>
              <a:p>
                <a:r>
                  <a:rPr lang="en-US" dirty="0" err="1"/>
                  <a:t>MuZero</a:t>
                </a:r>
                <a:r>
                  <a:rPr lang="en-US" dirty="0"/>
                  <a:t> removed to full information requirement by learning a model of the environment dynamics, but was limited to relatively small action spaces</a:t>
                </a:r>
              </a:p>
              <a:p>
                <a:r>
                  <a:rPr lang="en-US" dirty="0"/>
                  <a:t>Sampled </a:t>
                </a:r>
                <a:r>
                  <a:rPr lang="en-US" dirty="0" err="1"/>
                  <a:t>MuZero</a:t>
                </a:r>
                <a:r>
                  <a:rPr lang="en-US" dirty="0"/>
                  <a:t> generalize </a:t>
                </a:r>
                <a:r>
                  <a:rPr lang="en-US" dirty="0" err="1"/>
                  <a:t>MuZero</a:t>
                </a:r>
                <a:r>
                  <a:rPr lang="en-US" dirty="0"/>
                  <a:t> to arbitrary action space, high dimensional, continues and complex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paper is very impressive, but I felt it is missing comparison to </a:t>
                </a:r>
                <a:r>
                  <a:rPr lang="en-US" dirty="0" err="1"/>
                  <a:t>MuZero</a:t>
                </a:r>
                <a:r>
                  <a:rPr lang="en-US" dirty="0"/>
                  <a:t> as a baseline: </a:t>
                </a:r>
              </a:p>
              <a:p>
                <a:pPr lvl="1"/>
                <a:r>
                  <a:rPr lang="en-US" dirty="0"/>
                  <a:t>Compare to </a:t>
                </a:r>
                <a:r>
                  <a:rPr lang="en-US" dirty="0" err="1"/>
                  <a:t>MuZero</a:t>
                </a:r>
                <a:r>
                  <a:rPr lang="en-US" dirty="0"/>
                  <a:t> under a </a:t>
                </a:r>
                <a:r>
                  <a:rPr lang="en-US" b="1" dirty="0"/>
                  <a:t>fixed amount of compute</a:t>
                </a:r>
                <a:r>
                  <a:rPr lang="en-US" dirty="0"/>
                  <a:t>, and see who achieves better performance</a:t>
                </a:r>
              </a:p>
              <a:p>
                <a:pPr lvl="1"/>
                <a:r>
                  <a:rPr lang="en-US" dirty="0"/>
                  <a:t>Compare to </a:t>
                </a:r>
                <a:r>
                  <a:rPr lang="en-US" dirty="0" err="1"/>
                  <a:t>MuZero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samples at each node, drawn from the current policy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76C31-D717-EE3C-4818-F2B2D1F601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04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ts all folks! Looney Tunes - YouTube">
            <a:extLst>
              <a:ext uri="{FF2B5EF4-FFF2-40B4-BE49-F238E27FC236}">
                <a16:creationId xmlns:a16="http://schemas.microsoft.com/office/drawing/2014/main" id="{E988AC94-815E-A5A1-BCD3-57CBB7276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4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MCTS – Monte Carlo Tree Search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3EEFD5-224D-79D0-6635-3116AF052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" t="3663" r="9125" b="1989"/>
          <a:stretch/>
        </p:blipFill>
        <p:spPr>
          <a:xfrm>
            <a:off x="7135947" y="1828800"/>
            <a:ext cx="4276109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E2F23C-4976-E583-6A46-B8F8E6F5DA1A}"/>
              </a:ext>
            </a:extLst>
          </p:cNvPr>
          <p:cNvSpPr txBox="1"/>
          <p:nvPr/>
        </p:nvSpPr>
        <p:spPr>
          <a:xfrm>
            <a:off x="7713069" y="5177134"/>
            <a:ext cx="2219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PUCB from the root until we get a leaf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7E24636-A664-718A-F3A8-584910602E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Exploration vs Exploitation trade-off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Actions are either: 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Have high policy prior / state-action value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little is known about 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– Probabilistic Upper Confidence Bound</a:t>
                </a:r>
                <a:b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𝐶</m:t>
                    </m:r>
                  </m:oMath>
                </a14:m>
                <a:b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C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𝑣𝑖𝑠𝑖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𝑝𝑎𝑟𝑒𝑛𝑡</m:t>
                                </m:r>
                              </m:sub>
                            </m:sSub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𝑣𝑖𝑠𝑖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𝑐h𝑖𝑙𝑑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den>
                    </m:f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𝑣𝑖𝑠𝑖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𝑝𝑎𝑟𝑒𝑛𝑡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𝑖𝑛𝑖𝑡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MCTS needs a scoring function, a heuristics to select action according to. </a:t>
                </a:r>
                <a:r>
                  <a:rPr lang="en-US" sz="2400" b="1" u="sng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is AlphaGo scoring function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more visits we have, the less weight we want to give to the policy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7E24636-A664-718A-F3A8-584910602E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  <a:blipFill>
                <a:blip r:embed="rId4"/>
                <a:stretch>
                  <a:fillRect l="-347" t="-1857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32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MCTS – Monte Carlo Tree 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2F23C-4976-E583-6A46-B8F8E6F5DA1A}"/>
              </a:ext>
            </a:extLst>
          </p:cNvPr>
          <p:cNvSpPr txBox="1"/>
          <p:nvPr/>
        </p:nvSpPr>
        <p:spPr>
          <a:xfrm>
            <a:off x="7713069" y="5177134"/>
            <a:ext cx="2219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PUCB from the root until we get a leaf node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2A1E43-B563-9981-E70F-12D475A62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" t="1433" r="2541" b="3656"/>
          <a:stretch/>
        </p:blipFill>
        <p:spPr>
          <a:xfrm>
            <a:off x="7133785" y="1828800"/>
            <a:ext cx="4280434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1C47140-83EB-99E0-0E11-0473FD7E4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Exploration vs Exploitation trade-off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Actions are either: 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Have high policy prior / state-action value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little is known about 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– Probabilistic Upper Confidence Bound</a:t>
                </a:r>
                <a:b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𝐶</m:t>
                    </m:r>
                  </m:oMath>
                </a14:m>
                <a:b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C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𝑣𝑖𝑠𝑖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𝑝𝑎𝑟𝑒𝑛𝑡</m:t>
                                </m:r>
                              </m:sub>
                            </m:sSub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𝑣𝑖𝑠𝑖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𝑐h𝑖𝑙𝑑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den>
                    </m:f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𝑣𝑖𝑠𝑖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𝑝𝑎𝑟𝑒𝑛𝑡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𝑖𝑛𝑖𝑡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MCTS needs a scoring function, a heuristics to select action according to. </a:t>
                </a:r>
                <a:r>
                  <a:rPr lang="en-US" sz="2400" b="1" u="sng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is AlphaGo scoring function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more visits we have, the less weight we want to give to the policy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1C47140-83EB-99E0-0E11-0473FD7E4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  <a:blipFill>
                <a:blip r:embed="rId4"/>
                <a:stretch>
                  <a:fillRect l="-347" t="-1857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50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MCTS – Monte Carlo Tree Search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2A1E43-B563-9981-E70F-12D475A62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" t="1433" r="2541" b="3656"/>
          <a:stretch/>
        </p:blipFill>
        <p:spPr>
          <a:xfrm>
            <a:off x="7133785" y="1828800"/>
            <a:ext cx="4280434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EEF15-BFB6-50D2-B772-226A9EBDB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9" t="727" r="2218" b="967"/>
          <a:stretch/>
        </p:blipFill>
        <p:spPr>
          <a:xfrm>
            <a:off x="7134827" y="1828800"/>
            <a:ext cx="4279392" cy="4356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E2F23C-4976-E583-6A46-B8F8E6F5DA1A}"/>
              </a:ext>
            </a:extLst>
          </p:cNvPr>
          <p:cNvSpPr txBox="1"/>
          <p:nvPr/>
        </p:nvSpPr>
        <p:spPr>
          <a:xfrm>
            <a:off x="9418320" y="4862278"/>
            <a:ext cx="1995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Evaluate the newfound leaf to get a new policy &amp; value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9750D0C-5306-4E73-AF04-0B37D41AC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Exploration vs Exploitation trade-off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Actions are either: 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Have high policy prior / state-action value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little is known about 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– Probabilistic Upper Confidence Bound</a:t>
                </a:r>
                <a:b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𝐶</m:t>
                    </m:r>
                  </m:oMath>
                </a14:m>
                <a:b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C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𝑣𝑖𝑠𝑖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𝑝𝑎𝑟𝑒𝑛𝑡</m:t>
                                </m:r>
                              </m:sub>
                            </m:sSub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𝑣𝑖𝑠𝑖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𝑐h𝑖𝑙𝑑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den>
                    </m:f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𝑣𝑖𝑠𝑖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𝑝𝑎𝑟𝑒𝑛𝑡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𝑖𝑛𝑖𝑡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MCTS needs a scoring function, a heuristics to select action according to. </a:t>
                </a:r>
                <a:r>
                  <a:rPr lang="en-US" sz="2400" b="1" u="sng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is AlphaGo scoring function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more visits we have, the less weight we want to give to the policy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9750D0C-5306-4E73-AF04-0B37D41AC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  <a:blipFill>
                <a:blip r:embed="rId5"/>
                <a:stretch>
                  <a:fillRect l="-347" t="-1857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83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MCTS – Monte Carlo Tree Search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2A1E43-B563-9981-E70F-12D475A62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" t="1433" r="2541" b="3656"/>
          <a:stretch/>
        </p:blipFill>
        <p:spPr>
          <a:xfrm>
            <a:off x="7133785" y="1828800"/>
            <a:ext cx="4280434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3EA4C-4506-9BD6-1F6B-0D4AB4F81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" t="444" r="7176" b="1949"/>
          <a:stretch/>
        </p:blipFill>
        <p:spPr>
          <a:xfrm>
            <a:off x="7133785" y="1828800"/>
            <a:ext cx="4280434" cy="4122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A8F6B8-9BEA-E61C-EBF0-352C9029957F}"/>
              </a:ext>
            </a:extLst>
          </p:cNvPr>
          <p:cNvSpPr txBox="1"/>
          <p:nvPr/>
        </p:nvSpPr>
        <p:spPr>
          <a:xfrm>
            <a:off x="9518768" y="4935557"/>
            <a:ext cx="1995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Backpropagate the value through the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E47D647-8B15-9370-A74F-F88A9A67B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Exploration vs Exploitation trade-off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Actions are either: 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Have high policy prior / state-action value</a:t>
                </a:r>
              </a:p>
              <a:p>
                <a:pPr lvl="1"/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little is known about 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– Probabilistic Upper Confidence Bound</a:t>
                </a:r>
                <a:b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𝑉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𝐶</m:t>
                    </m:r>
                  </m:oMath>
                </a14:m>
                <a:br>
                  <a:rPr lang="en-US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C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𝑣𝑖𝑠𝑖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𝑝𝑎𝑟𝑒𝑛𝑡</m:t>
                                </m:r>
                              </m:sub>
                            </m:sSub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𝑣𝑖𝑠𝑖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𝑐h𝑖𝑙𝑑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den>
                    </m:f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∙</m:t>
                    </m:r>
                    <m:d>
                      <m:d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𝑣𝑖𝑠𝑖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𝑝𝑎𝑟𝑒𝑛𝑡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𝑝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𝑏𝑎𝑠𝑒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𝑖𝑛𝑖𝑡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22222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MCTS needs a scoring function, a heuristics to select action according to. </a:t>
                </a:r>
                <a:r>
                  <a:rPr lang="en-US" sz="2400" b="1" u="sng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PUCB is AlphaGo scoring function</a:t>
                </a:r>
              </a:p>
              <a:p>
                <a:r>
                  <a:rPr lang="en-US" sz="2400" dirty="0">
                    <a:solidFill>
                      <a:srgbClr val="222222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more visits we have, the less weight we want to give to the policy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E47D647-8B15-9370-A74F-F88A9A67B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652242"/>
                <a:ext cx="7035736" cy="4596158"/>
              </a:xfrm>
              <a:blipFill>
                <a:blip r:embed="rId5"/>
                <a:stretch>
                  <a:fillRect l="-347" t="-1857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38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AlphaZero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243"/>
            <a:ext cx="7300613" cy="4389120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Silver et al., Oct 2017</a:t>
            </a:r>
          </a:p>
          <a:p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AlphaGo neural networks trained by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supervised learning</a:t>
            </a:r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from human expert moves, and by reinforcement learning from self-play</a:t>
            </a:r>
          </a:p>
          <a:p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Here DeepMind introduces an algorithm based solely on RL, without human data, guidance or domain knowledge beyond game rules</a:t>
            </a:r>
            <a:endParaRPr lang="en-US" sz="20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AlphaGo becomes its own teacher: a neural network is trained to predict AlphaGo’s own move selections</a:t>
            </a:r>
          </a:p>
          <a:p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Starting tabula rasa, AlphaZero achieved superhuman performance,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winning 100-0 against AlphaGo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Silver et al., Mastering the game of Go without human knowledge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9AA0E-092E-3FAE-6343-0310C8B31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/>
          <a:stretch/>
        </p:blipFill>
        <p:spPr>
          <a:xfrm>
            <a:off x="7977947" y="1652242"/>
            <a:ext cx="3536719" cy="4389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52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A040-CE62-29A0-7B45-0C1EC78F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2935"/>
          </a:xfrm>
        </p:spPr>
        <p:txBody>
          <a:bodyPr>
            <a:noAutofit/>
          </a:bodyPr>
          <a:lstStyle/>
          <a:p>
            <a:r>
              <a:rPr lang="en-US" sz="47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AlphaZero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6C6D-7E15-6F68-6786-A07E9E9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2243"/>
            <a:ext cx="7300613" cy="43891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Silver et al., Dec 2018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Here the same algorithm expanded to play Chess &amp; Shogi as well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all games, the authors report that the algorithm has learned to play ‘human like’ moves, while has never exposed to human behavior</a:t>
            </a:r>
            <a:endParaRPr lang="en-US" sz="2400" i="0" dirty="0">
              <a:solidFill>
                <a:srgbClr val="222222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7F2E4-B244-5A41-5762-6D6E18FD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Silver et al., A general reinforcement learning algorithm that masters chess, shogi, and Go through self-play</a:t>
            </a:r>
          </a:p>
        </p:txBody>
      </p:sp>
      <p:sp>
        <p:nvSpPr>
          <p:cNvPr id="4" name="AutoShape 2" descr="papers">
            <a:extLst>
              <a:ext uri="{FF2B5EF4-FFF2-40B4-BE49-F238E27FC236}">
                <a16:creationId xmlns:a16="http://schemas.microsoft.com/office/drawing/2014/main" id="{97E3109E-C350-7D3D-DB72-6510475B2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61A6A-7F98-AAC0-C363-8BE0A0B90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" t="359" r="206"/>
          <a:stretch/>
        </p:blipFill>
        <p:spPr>
          <a:xfrm>
            <a:off x="7977946" y="1652242"/>
            <a:ext cx="3536720" cy="4389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7485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3037</TotalTime>
  <Words>2641</Words>
  <Application>Microsoft Office PowerPoint</Application>
  <PresentationFormat>Widescreen</PresentationFormat>
  <Paragraphs>265</Paragraphs>
  <Slides>36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PT Sans</vt:lpstr>
      <vt:lpstr>Trebuchet MS</vt:lpstr>
      <vt:lpstr>Wingdings 3</vt:lpstr>
      <vt:lpstr>Facet</vt:lpstr>
      <vt:lpstr>Sampled MuZero</vt:lpstr>
      <vt:lpstr>The story begins</vt:lpstr>
      <vt:lpstr>AlphaGo (2016)</vt:lpstr>
      <vt:lpstr>MCTS – Monte Carlo Tree Search</vt:lpstr>
      <vt:lpstr>MCTS – Monte Carlo Tree Search</vt:lpstr>
      <vt:lpstr>MCTS – Monte Carlo Tree Search</vt:lpstr>
      <vt:lpstr>MCTS – Monte Carlo Tree Search</vt:lpstr>
      <vt:lpstr>AlphaZero</vt:lpstr>
      <vt:lpstr>AlphaZero</vt:lpstr>
      <vt:lpstr>MuZero</vt:lpstr>
      <vt:lpstr>Planning with a Learned Model</vt:lpstr>
      <vt:lpstr>Planning with a Learned Model</vt:lpstr>
      <vt:lpstr>Planning with a Learned Model</vt:lpstr>
      <vt:lpstr>Planning with a Learned Model</vt:lpstr>
      <vt:lpstr>Planning with a Learned Model</vt:lpstr>
      <vt:lpstr>Generate Trajectories Searching at each step </vt:lpstr>
      <vt:lpstr>Dirichlet Noise for Exploration Inside the Search</vt:lpstr>
      <vt:lpstr>Action Selection</vt:lpstr>
      <vt:lpstr>MuZero Training</vt:lpstr>
      <vt:lpstr>MuZero Training – Cont.</vt:lpstr>
      <vt:lpstr>What we had so far?</vt:lpstr>
      <vt:lpstr>Sampled MuZero</vt:lpstr>
      <vt:lpstr>Policy Iteration Recap</vt:lpstr>
      <vt:lpstr>Sample Based Policy Iteration</vt:lpstr>
      <vt:lpstr>Sample Based Policy Iteration – Cont. </vt:lpstr>
      <vt:lpstr>Sample Based Policy Iteration – Proof.</vt:lpstr>
      <vt:lpstr>Sample Based Policy Iteration – Proof.</vt:lpstr>
      <vt:lpstr>Sample Based Policy Iteration – Cont. </vt:lpstr>
      <vt:lpstr>Sampled MuZero</vt:lpstr>
      <vt:lpstr>Sampled MuZero – Proof.</vt:lpstr>
      <vt:lpstr>Results</vt:lpstr>
      <vt:lpstr>Results</vt:lpstr>
      <vt:lpstr>Results</vt:lpstr>
      <vt:lpstr>Results</vt:lpstr>
      <vt:lpstr>Conclusion 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Sampled MuZero</dc:title>
  <dc:creator>Manor Zvi</dc:creator>
  <cp:lastModifiedBy>Manor Zvi</cp:lastModifiedBy>
  <cp:revision>1</cp:revision>
  <dcterms:created xsi:type="dcterms:W3CDTF">2022-06-16T14:03:58Z</dcterms:created>
  <dcterms:modified xsi:type="dcterms:W3CDTF">2022-06-19T08:52:59Z</dcterms:modified>
</cp:coreProperties>
</file>